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268" r:id="rId3"/>
    <p:sldId id="269" r:id="rId4"/>
    <p:sldId id="334" r:id="rId5"/>
    <p:sldId id="335" r:id="rId6"/>
    <p:sldId id="337" r:id="rId7"/>
    <p:sldId id="308" r:id="rId8"/>
    <p:sldId id="338" r:id="rId9"/>
    <p:sldId id="450" r:id="rId10"/>
    <p:sldId id="392" r:id="rId11"/>
    <p:sldId id="393" r:id="rId12"/>
    <p:sldId id="340" r:id="rId13"/>
    <p:sldId id="275" r:id="rId14"/>
    <p:sldId id="277" r:id="rId15"/>
    <p:sldId id="278" r:id="rId16"/>
    <p:sldId id="280" r:id="rId17"/>
    <p:sldId id="317" r:id="rId18"/>
    <p:sldId id="318" r:id="rId19"/>
    <p:sldId id="449" r:id="rId20"/>
    <p:sldId id="394" r:id="rId21"/>
    <p:sldId id="395" r:id="rId22"/>
    <p:sldId id="447" r:id="rId23"/>
    <p:sldId id="396" r:id="rId24"/>
    <p:sldId id="448" r:id="rId25"/>
    <p:sldId id="298" r:id="rId26"/>
    <p:sldId id="397" r:id="rId27"/>
    <p:sldId id="299" r:id="rId28"/>
    <p:sldId id="398" r:id="rId29"/>
    <p:sldId id="302" r:id="rId30"/>
    <p:sldId id="301" r:id="rId31"/>
    <p:sldId id="399" r:id="rId32"/>
    <p:sldId id="305" r:id="rId33"/>
    <p:sldId id="306" r:id="rId34"/>
    <p:sldId id="307" r:id="rId35"/>
    <p:sldId id="310" r:id="rId36"/>
    <p:sldId id="313" r:id="rId37"/>
    <p:sldId id="452" r:id="rId38"/>
    <p:sldId id="314" r:id="rId39"/>
    <p:sldId id="325" r:id="rId40"/>
    <p:sldId id="328" r:id="rId41"/>
    <p:sldId id="400" r:id="rId42"/>
    <p:sldId id="401" r:id="rId43"/>
    <p:sldId id="402" r:id="rId44"/>
    <p:sldId id="331" r:id="rId45"/>
    <p:sldId id="346" r:id="rId46"/>
    <p:sldId id="349" r:id="rId47"/>
    <p:sldId id="350" r:id="rId48"/>
    <p:sldId id="351" r:id="rId49"/>
    <p:sldId id="404" r:id="rId50"/>
    <p:sldId id="405" r:id="rId51"/>
    <p:sldId id="406" r:id="rId52"/>
    <p:sldId id="407" r:id="rId53"/>
    <p:sldId id="408" r:id="rId54"/>
    <p:sldId id="409" r:id="rId55"/>
    <p:sldId id="411" r:id="rId56"/>
    <p:sldId id="410" r:id="rId57"/>
    <p:sldId id="412" r:id="rId58"/>
    <p:sldId id="413" r:id="rId59"/>
    <p:sldId id="414" r:id="rId60"/>
    <p:sldId id="415" r:id="rId61"/>
    <p:sldId id="417" r:id="rId62"/>
    <p:sldId id="418" r:id="rId63"/>
    <p:sldId id="419" r:id="rId64"/>
    <p:sldId id="420" r:id="rId65"/>
    <p:sldId id="421" r:id="rId66"/>
    <p:sldId id="422" r:id="rId67"/>
    <p:sldId id="357" r:id="rId68"/>
    <p:sldId id="445" r:id="rId69"/>
    <p:sldId id="361" r:id="rId70"/>
    <p:sldId id="364" r:id="rId71"/>
    <p:sldId id="365" r:id="rId72"/>
    <p:sldId id="366" r:id="rId73"/>
    <p:sldId id="367" r:id="rId74"/>
    <p:sldId id="373" r:id="rId75"/>
    <p:sldId id="375" r:id="rId76"/>
    <p:sldId id="376" r:id="rId77"/>
    <p:sldId id="423" r:id="rId78"/>
    <p:sldId id="424" r:id="rId79"/>
    <p:sldId id="377" r:id="rId80"/>
    <p:sldId id="379" r:id="rId81"/>
    <p:sldId id="380" r:id="rId82"/>
    <p:sldId id="387" r:id="rId83"/>
    <p:sldId id="386" r:id="rId84"/>
    <p:sldId id="385" r:id="rId85"/>
    <p:sldId id="384" r:id="rId86"/>
    <p:sldId id="388" r:id="rId87"/>
    <p:sldId id="429" r:id="rId88"/>
    <p:sldId id="389" r:id="rId89"/>
    <p:sldId id="430" r:id="rId90"/>
    <p:sldId id="431" r:id="rId91"/>
    <p:sldId id="432" r:id="rId92"/>
    <p:sldId id="433" r:id="rId93"/>
    <p:sldId id="434" r:id="rId94"/>
    <p:sldId id="435" r:id="rId95"/>
    <p:sldId id="436" r:id="rId96"/>
    <p:sldId id="437" r:id="rId97"/>
    <p:sldId id="438" r:id="rId98"/>
    <p:sldId id="453" r:id="rId99"/>
    <p:sldId id="454" r:id="rId100"/>
    <p:sldId id="455" r:id="rId101"/>
    <p:sldId id="456" r:id="rId102"/>
    <p:sldId id="457" r:id="rId103"/>
    <p:sldId id="458" r:id="rId104"/>
    <p:sldId id="390" r:id="rId105"/>
    <p:sldId id="39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444F2A-B59C-42F0-A285-C3AA51961C5F}" v="712" dt="2023-01-07T18:06:07.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66" d="100"/>
          <a:sy n="66" d="100"/>
        </p:scale>
        <p:origin x="1470" y="4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BD444F2A-B59C-42F0-A285-C3AA51961C5F}"/>
    <pc:docChg chg="undo custSel addSld delSld modSld">
      <pc:chgData name="Seth Petry-Johnson" userId="9311b3db184b81f9" providerId="LiveId" clId="{BD444F2A-B59C-42F0-A285-C3AA51961C5F}" dt="2023-01-07T18:08:55.531" v="2392" actId="1037"/>
      <pc:docMkLst>
        <pc:docMk/>
      </pc:docMkLst>
      <pc:sldChg chg="addSp delSp modSp mod">
        <pc:chgData name="Seth Petry-Johnson" userId="9311b3db184b81f9" providerId="LiveId" clId="{BD444F2A-B59C-42F0-A285-C3AA51961C5F}" dt="2023-01-07T18:02:30.810" v="2298" actId="478"/>
        <pc:sldMkLst>
          <pc:docMk/>
          <pc:sldMk cId="2461801113" sldId="350"/>
        </pc:sldMkLst>
        <pc:picChg chg="add del mod">
          <ac:chgData name="Seth Petry-Johnson" userId="9311b3db184b81f9" providerId="LiveId" clId="{BD444F2A-B59C-42F0-A285-C3AA51961C5F}" dt="2023-01-07T18:02:30.810" v="2298" actId="478"/>
          <ac:picMkLst>
            <pc:docMk/>
            <pc:sldMk cId="2461801113" sldId="350"/>
            <ac:picMk id="7" creationId="{8A18B3CE-F1D6-7C9E-8ECE-1D903E8625B1}"/>
          </ac:picMkLst>
        </pc:picChg>
      </pc:sldChg>
      <pc:sldChg chg="addSp modSp mod modTransition">
        <pc:chgData name="Seth Petry-Johnson" userId="9311b3db184b81f9" providerId="LiveId" clId="{BD444F2A-B59C-42F0-A285-C3AA51961C5F}" dt="2023-01-07T18:04:09.773" v="2311"/>
        <pc:sldMkLst>
          <pc:docMk/>
          <pc:sldMk cId="3516217633" sldId="351"/>
        </pc:sldMkLst>
        <pc:picChg chg="add mod ord">
          <ac:chgData name="Seth Petry-Johnson" userId="9311b3db184b81f9" providerId="LiveId" clId="{BD444F2A-B59C-42F0-A285-C3AA51961C5F}" dt="2023-01-07T18:03:52.389" v="2307" actId="1035"/>
          <ac:picMkLst>
            <pc:docMk/>
            <pc:sldMk cId="3516217633" sldId="351"/>
            <ac:picMk id="3" creationId="{B34D0EE0-7871-2662-0EFF-C41F0AD26753}"/>
          </ac:picMkLst>
        </pc:picChg>
        <pc:picChg chg="mod">
          <ac:chgData name="Seth Petry-Johnson" userId="9311b3db184b81f9" providerId="LiveId" clId="{BD444F2A-B59C-42F0-A285-C3AA51961C5F}" dt="2023-01-07T18:02:45.577" v="2299" actId="962"/>
          <ac:picMkLst>
            <pc:docMk/>
            <pc:sldMk cId="3516217633" sldId="351"/>
            <ac:picMk id="7" creationId="{3654393D-A61A-5CF3-F50A-69689DFF2146}"/>
          </ac:picMkLst>
        </pc:picChg>
      </pc:sldChg>
      <pc:sldChg chg="delSp modSp mod">
        <pc:chgData name="Seth Petry-Johnson" userId="9311b3db184b81f9" providerId="LiveId" clId="{BD444F2A-B59C-42F0-A285-C3AA51961C5F}" dt="2023-01-07T18:04:32.724" v="2313" actId="478"/>
        <pc:sldMkLst>
          <pc:docMk/>
          <pc:sldMk cId="2585706000" sldId="404"/>
        </pc:sldMkLst>
        <pc:picChg chg="mod">
          <ac:chgData name="Seth Petry-Johnson" userId="9311b3db184b81f9" providerId="LiveId" clId="{BD444F2A-B59C-42F0-A285-C3AA51961C5F}" dt="2023-01-07T18:04:23.841" v="2312" actId="962"/>
          <ac:picMkLst>
            <pc:docMk/>
            <pc:sldMk cId="2585706000" sldId="404"/>
            <ac:picMk id="7" creationId="{3654393D-A61A-5CF3-F50A-69689DFF2146}"/>
          </ac:picMkLst>
        </pc:picChg>
        <pc:picChg chg="del">
          <ac:chgData name="Seth Petry-Johnson" userId="9311b3db184b81f9" providerId="LiveId" clId="{BD444F2A-B59C-42F0-A285-C3AA51961C5F}" dt="2023-01-07T18:04:32.724" v="2313" actId="478"/>
          <ac:picMkLst>
            <pc:docMk/>
            <pc:sldMk cId="2585706000" sldId="404"/>
            <ac:picMk id="29" creationId="{E0964296-FF9E-3E62-F75B-EE0FE54A0DFA}"/>
          </ac:picMkLst>
        </pc:picChg>
      </pc:sldChg>
      <pc:sldChg chg="delSp modSp mod">
        <pc:chgData name="Seth Petry-Johnson" userId="9311b3db184b81f9" providerId="LiveId" clId="{BD444F2A-B59C-42F0-A285-C3AA51961C5F}" dt="2023-01-07T18:04:44.596" v="2315" actId="478"/>
        <pc:sldMkLst>
          <pc:docMk/>
          <pc:sldMk cId="1117055663" sldId="405"/>
        </pc:sldMkLst>
        <pc:picChg chg="mod">
          <ac:chgData name="Seth Petry-Johnson" userId="9311b3db184b81f9" providerId="LiveId" clId="{BD444F2A-B59C-42F0-A285-C3AA51961C5F}" dt="2023-01-07T18:04:38.746" v="2314" actId="962"/>
          <ac:picMkLst>
            <pc:docMk/>
            <pc:sldMk cId="1117055663" sldId="405"/>
            <ac:picMk id="7" creationId="{3654393D-A61A-5CF3-F50A-69689DFF2146}"/>
          </ac:picMkLst>
        </pc:picChg>
        <pc:picChg chg="del">
          <ac:chgData name="Seth Petry-Johnson" userId="9311b3db184b81f9" providerId="LiveId" clId="{BD444F2A-B59C-42F0-A285-C3AA51961C5F}" dt="2023-01-07T18:04:44.596" v="2315" actId="478"/>
          <ac:picMkLst>
            <pc:docMk/>
            <pc:sldMk cId="1117055663" sldId="405"/>
            <ac:picMk id="29" creationId="{E0964296-FF9E-3E62-F75B-EE0FE54A0DFA}"/>
          </ac:picMkLst>
        </pc:picChg>
      </pc:sldChg>
      <pc:sldChg chg="delSp modSp mod">
        <pc:chgData name="Seth Petry-Johnson" userId="9311b3db184b81f9" providerId="LiveId" clId="{BD444F2A-B59C-42F0-A285-C3AA51961C5F}" dt="2023-01-07T18:04:59.681" v="2317" actId="478"/>
        <pc:sldMkLst>
          <pc:docMk/>
          <pc:sldMk cId="1088453128" sldId="406"/>
        </pc:sldMkLst>
        <pc:picChg chg="mod">
          <ac:chgData name="Seth Petry-Johnson" userId="9311b3db184b81f9" providerId="LiveId" clId="{BD444F2A-B59C-42F0-A285-C3AA51961C5F}" dt="2023-01-07T18:04:51.081" v="2316" actId="962"/>
          <ac:picMkLst>
            <pc:docMk/>
            <pc:sldMk cId="1088453128" sldId="406"/>
            <ac:picMk id="7" creationId="{3654393D-A61A-5CF3-F50A-69689DFF2146}"/>
          </ac:picMkLst>
        </pc:picChg>
        <pc:picChg chg="del">
          <ac:chgData name="Seth Petry-Johnson" userId="9311b3db184b81f9" providerId="LiveId" clId="{BD444F2A-B59C-42F0-A285-C3AA51961C5F}" dt="2023-01-07T18:04:59.681" v="2317" actId="478"/>
          <ac:picMkLst>
            <pc:docMk/>
            <pc:sldMk cId="1088453128" sldId="406"/>
            <ac:picMk id="29" creationId="{E0964296-FF9E-3E62-F75B-EE0FE54A0DFA}"/>
          </ac:picMkLst>
        </pc:picChg>
      </pc:sldChg>
      <pc:sldChg chg="modSp">
        <pc:chgData name="Seth Petry-Johnson" userId="9311b3db184b81f9" providerId="LiveId" clId="{BD444F2A-B59C-42F0-A285-C3AA51961C5F}" dt="2023-01-07T18:05:06.794" v="2318" actId="962"/>
        <pc:sldMkLst>
          <pc:docMk/>
          <pc:sldMk cId="464515010" sldId="407"/>
        </pc:sldMkLst>
        <pc:picChg chg="mod">
          <ac:chgData name="Seth Petry-Johnson" userId="9311b3db184b81f9" providerId="LiveId" clId="{BD444F2A-B59C-42F0-A285-C3AA51961C5F}" dt="2023-01-07T18:05:06.794" v="2318" actId="962"/>
          <ac:picMkLst>
            <pc:docMk/>
            <pc:sldMk cId="464515010" sldId="407"/>
            <ac:picMk id="7" creationId="{3654393D-A61A-5CF3-F50A-69689DFF2146}"/>
          </ac:picMkLst>
        </pc:picChg>
      </pc:sldChg>
      <pc:sldChg chg="modSp">
        <pc:chgData name="Seth Petry-Johnson" userId="9311b3db184b81f9" providerId="LiveId" clId="{BD444F2A-B59C-42F0-A285-C3AA51961C5F}" dt="2023-01-07T18:05:19.874" v="2319" actId="962"/>
        <pc:sldMkLst>
          <pc:docMk/>
          <pc:sldMk cId="1916016352" sldId="408"/>
        </pc:sldMkLst>
        <pc:picChg chg="mod">
          <ac:chgData name="Seth Petry-Johnson" userId="9311b3db184b81f9" providerId="LiveId" clId="{BD444F2A-B59C-42F0-A285-C3AA51961C5F}" dt="2023-01-07T18:05:19.874" v="2319" actId="962"/>
          <ac:picMkLst>
            <pc:docMk/>
            <pc:sldMk cId="1916016352" sldId="408"/>
            <ac:picMk id="7" creationId="{3654393D-A61A-5CF3-F50A-69689DFF2146}"/>
          </ac:picMkLst>
        </pc:picChg>
      </pc:sldChg>
      <pc:sldChg chg="modSp">
        <pc:chgData name="Seth Petry-Johnson" userId="9311b3db184b81f9" providerId="LiveId" clId="{BD444F2A-B59C-42F0-A285-C3AA51961C5F}" dt="2023-01-07T18:05:25.906" v="2320" actId="962"/>
        <pc:sldMkLst>
          <pc:docMk/>
          <pc:sldMk cId="3052837541" sldId="409"/>
        </pc:sldMkLst>
        <pc:picChg chg="mod">
          <ac:chgData name="Seth Petry-Johnson" userId="9311b3db184b81f9" providerId="LiveId" clId="{BD444F2A-B59C-42F0-A285-C3AA51961C5F}" dt="2023-01-07T18:05:25.906" v="2320" actId="962"/>
          <ac:picMkLst>
            <pc:docMk/>
            <pc:sldMk cId="3052837541" sldId="409"/>
            <ac:picMk id="7" creationId="{3654393D-A61A-5CF3-F50A-69689DFF2146}"/>
          </ac:picMkLst>
        </pc:picChg>
      </pc:sldChg>
      <pc:sldChg chg="modSp">
        <pc:chgData name="Seth Petry-Johnson" userId="9311b3db184b81f9" providerId="LiveId" clId="{BD444F2A-B59C-42F0-A285-C3AA51961C5F}" dt="2023-01-07T18:05:37.368" v="2322" actId="962"/>
        <pc:sldMkLst>
          <pc:docMk/>
          <pc:sldMk cId="535309351" sldId="410"/>
        </pc:sldMkLst>
        <pc:picChg chg="mod">
          <ac:chgData name="Seth Petry-Johnson" userId="9311b3db184b81f9" providerId="LiveId" clId="{BD444F2A-B59C-42F0-A285-C3AA51961C5F}" dt="2023-01-07T18:05:37.368" v="2322" actId="962"/>
          <ac:picMkLst>
            <pc:docMk/>
            <pc:sldMk cId="535309351" sldId="410"/>
            <ac:picMk id="7" creationId="{3654393D-A61A-5CF3-F50A-69689DFF2146}"/>
          </ac:picMkLst>
        </pc:picChg>
      </pc:sldChg>
      <pc:sldChg chg="modSp">
        <pc:chgData name="Seth Petry-Johnson" userId="9311b3db184b81f9" providerId="LiveId" clId="{BD444F2A-B59C-42F0-A285-C3AA51961C5F}" dt="2023-01-07T18:05:32.785" v="2321" actId="962"/>
        <pc:sldMkLst>
          <pc:docMk/>
          <pc:sldMk cId="3650787638" sldId="411"/>
        </pc:sldMkLst>
        <pc:picChg chg="mod">
          <ac:chgData name="Seth Petry-Johnson" userId="9311b3db184b81f9" providerId="LiveId" clId="{BD444F2A-B59C-42F0-A285-C3AA51961C5F}" dt="2023-01-07T18:05:32.785" v="2321" actId="962"/>
          <ac:picMkLst>
            <pc:docMk/>
            <pc:sldMk cId="3650787638" sldId="411"/>
            <ac:picMk id="7" creationId="{3654393D-A61A-5CF3-F50A-69689DFF2146}"/>
          </ac:picMkLst>
        </pc:picChg>
      </pc:sldChg>
      <pc:sldChg chg="modSp">
        <pc:chgData name="Seth Petry-Johnson" userId="9311b3db184b81f9" providerId="LiveId" clId="{BD444F2A-B59C-42F0-A285-C3AA51961C5F}" dt="2023-01-07T18:05:47.026" v="2323" actId="962"/>
        <pc:sldMkLst>
          <pc:docMk/>
          <pc:sldMk cId="3047946771" sldId="412"/>
        </pc:sldMkLst>
        <pc:picChg chg="mod">
          <ac:chgData name="Seth Petry-Johnson" userId="9311b3db184b81f9" providerId="LiveId" clId="{BD444F2A-B59C-42F0-A285-C3AA51961C5F}" dt="2023-01-07T18:05:47.026" v="2323" actId="962"/>
          <ac:picMkLst>
            <pc:docMk/>
            <pc:sldMk cId="3047946771" sldId="412"/>
            <ac:picMk id="7" creationId="{3654393D-A61A-5CF3-F50A-69689DFF2146}"/>
          </ac:picMkLst>
        </pc:picChg>
      </pc:sldChg>
      <pc:sldChg chg="modSp">
        <pc:chgData name="Seth Petry-Johnson" userId="9311b3db184b81f9" providerId="LiveId" clId="{BD444F2A-B59C-42F0-A285-C3AA51961C5F}" dt="2023-01-07T18:05:53.290" v="2324" actId="962"/>
        <pc:sldMkLst>
          <pc:docMk/>
          <pc:sldMk cId="787444634" sldId="413"/>
        </pc:sldMkLst>
        <pc:picChg chg="mod">
          <ac:chgData name="Seth Petry-Johnson" userId="9311b3db184b81f9" providerId="LiveId" clId="{BD444F2A-B59C-42F0-A285-C3AA51961C5F}" dt="2023-01-07T18:05:53.290" v="2324" actId="962"/>
          <ac:picMkLst>
            <pc:docMk/>
            <pc:sldMk cId="787444634" sldId="413"/>
            <ac:picMk id="7" creationId="{3654393D-A61A-5CF3-F50A-69689DFF2146}"/>
          </ac:picMkLst>
        </pc:picChg>
      </pc:sldChg>
      <pc:sldChg chg="modSp">
        <pc:chgData name="Seth Petry-Johnson" userId="9311b3db184b81f9" providerId="LiveId" clId="{BD444F2A-B59C-42F0-A285-C3AA51961C5F}" dt="2023-01-07T18:05:57.562" v="2325" actId="962"/>
        <pc:sldMkLst>
          <pc:docMk/>
          <pc:sldMk cId="2257400597" sldId="414"/>
        </pc:sldMkLst>
        <pc:picChg chg="mod">
          <ac:chgData name="Seth Petry-Johnson" userId="9311b3db184b81f9" providerId="LiveId" clId="{BD444F2A-B59C-42F0-A285-C3AA51961C5F}" dt="2023-01-07T18:05:57.562" v="2325" actId="962"/>
          <ac:picMkLst>
            <pc:docMk/>
            <pc:sldMk cId="2257400597" sldId="414"/>
            <ac:picMk id="7" creationId="{3654393D-A61A-5CF3-F50A-69689DFF2146}"/>
          </ac:picMkLst>
        </pc:picChg>
      </pc:sldChg>
      <pc:sldChg chg="modSp">
        <pc:chgData name="Seth Petry-Johnson" userId="9311b3db184b81f9" providerId="LiveId" clId="{BD444F2A-B59C-42F0-A285-C3AA51961C5F}" dt="2023-01-07T18:06:02.313" v="2326" actId="962"/>
        <pc:sldMkLst>
          <pc:docMk/>
          <pc:sldMk cId="2713864051" sldId="415"/>
        </pc:sldMkLst>
        <pc:picChg chg="mod">
          <ac:chgData name="Seth Petry-Johnson" userId="9311b3db184b81f9" providerId="LiveId" clId="{BD444F2A-B59C-42F0-A285-C3AA51961C5F}" dt="2023-01-07T18:06:02.313" v="2326" actId="962"/>
          <ac:picMkLst>
            <pc:docMk/>
            <pc:sldMk cId="2713864051" sldId="415"/>
            <ac:picMk id="7" creationId="{3654393D-A61A-5CF3-F50A-69689DFF2146}"/>
          </ac:picMkLst>
        </pc:picChg>
      </pc:sldChg>
      <pc:sldChg chg="modSp">
        <pc:chgData name="Seth Petry-Johnson" userId="9311b3db184b81f9" providerId="LiveId" clId="{BD444F2A-B59C-42F0-A285-C3AA51961C5F}" dt="2023-01-07T18:06:07.522" v="2327" actId="962"/>
        <pc:sldMkLst>
          <pc:docMk/>
          <pc:sldMk cId="2504693451" sldId="417"/>
        </pc:sldMkLst>
        <pc:picChg chg="mod">
          <ac:chgData name="Seth Petry-Johnson" userId="9311b3db184b81f9" providerId="LiveId" clId="{BD444F2A-B59C-42F0-A285-C3AA51961C5F}" dt="2023-01-07T18:06:07.522" v="2327" actId="962"/>
          <ac:picMkLst>
            <pc:docMk/>
            <pc:sldMk cId="2504693451" sldId="417"/>
            <ac:picMk id="7" creationId="{3654393D-A61A-5CF3-F50A-69689DFF2146}"/>
          </ac:picMkLst>
        </pc:picChg>
      </pc:sldChg>
      <pc:sldChg chg="addSp delSp modSp mod modNotesTx">
        <pc:chgData name="Seth Petry-Johnson" userId="9311b3db184b81f9" providerId="LiveId" clId="{BD444F2A-B59C-42F0-A285-C3AA51961C5F}" dt="2023-01-07T17:38:10.617" v="467" actId="20577"/>
        <pc:sldMkLst>
          <pc:docMk/>
          <pc:sldMk cId="2263108884" sldId="438"/>
        </pc:sldMkLst>
        <pc:spChg chg="ord">
          <ac:chgData name="Seth Petry-Johnson" userId="9311b3db184b81f9" providerId="LiveId" clId="{BD444F2A-B59C-42F0-A285-C3AA51961C5F}" dt="2023-01-07T17:26:44.970" v="78" actId="13244"/>
          <ac:spMkLst>
            <pc:docMk/>
            <pc:sldMk cId="2263108884" sldId="438"/>
            <ac:spMk id="10" creationId="{77D19F59-E7D9-719D-FFB2-D5AAC8E59386}"/>
          </ac:spMkLst>
        </pc:spChg>
        <pc:spChg chg="add mod ord">
          <ac:chgData name="Seth Petry-Johnson" userId="9311b3db184b81f9" providerId="LiveId" clId="{BD444F2A-B59C-42F0-A285-C3AA51961C5F}" dt="2023-01-07T17:37:21.834" v="405" actId="1035"/>
          <ac:spMkLst>
            <pc:docMk/>
            <pc:sldMk cId="2263108884" sldId="438"/>
            <ac:spMk id="37" creationId="{70E42E45-B675-441C-C87F-E560CCC8BFC6}"/>
          </ac:spMkLst>
        </pc:spChg>
        <pc:picChg chg="add mod ord">
          <ac:chgData name="Seth Petry-Johnson" userId="9311b3db184b81f9" providerId="LiveId" clId="{BD444F2A-B59C-42F0-A285-C3AA51961C5F}" dt="2023-01-07T17:36:01.453" v="333" actId="13244"/>
          <ac:picMkLst>
            <pc:docMk/>
            <pc:sldMk cId="2263108884" sldId="438"/>
            <ac:picMk id="32" creationId="{2E91E71E-B0F5-917B-EDC9-0E879F458534}"/>
          </ac:picMkLst>
        </pc:picChg>
        <pc:picChg chg="add del mod">
          <ac:chgData name="Seth Petry-Johnson" userId="9311b3db184b81f9" providerId="LiveId" clId="{BD444F2A-B59C-42F0-A285-C3AA51961C5F}" dt="2023-01-07T17:36:35.819" v="362"/>
          <ac:picMkLst>
            <pc:docMk/>
            <pc:sldMk cId="2263108884" sldId="438"/>
            <ac:picMk id="33" creationId="{65CF450E-C2E4-8CD2-D86B-0ABC2C18F7A7}"/>
          </ac:picMkLst>
        </pc:picChg>
        <pc:picChg chg="add del mod">
          <ac:chgData name="Seth Petry-Johnson" userId="9311b3db184b81f9" providerId="LiveId" clId="{BD444F2A-B59C-42F0-A285-C3AA51961C5F}" dt="2023-01-07T17:36:41.156" v="364"/>
          <ac:picMkLst>
            <pc:docMk/>
            <pc:sldMk cId="2263108884" sldId="438"/>
            <ac:picMk id="36" creationId="{0D983E9C-919A-BCAD-A4D3-998812943480}"/>
          </ac:picMkLst>
        </pc:picChg>
        <pc:picChg chg="del">
          <ac:chgData name="Seth Petry-Johnson" userId="9311b3db184b81f9" providerId="LiveId" clId="{BD444F2A-B59C-42F0-A285-C3AA51961C5F}" dt="2023-01-07T17:36:05.685" v="334" actId="478"/>
          <ac:picMkLst>
            <pc:docMk/>
            <pc:sldMk cId="2263108884" sldId="438"/>
            <ac:picMk id="40" creationId="{8EDEFDB3-AADF-E488-16BA-A313D89089DE}"/>
          </ac:picMkLst>
        </pc:picChg>
      </pc:sldChg>
      <pc:sldChg chg="del">
        <pc:chgData name="Seth Petry-Johnson" userId="9311b3db184b81f9" providerId="LiveId" clId="{BD444F2A-B59C-42F0-A285-C3AA51961C5F}" dt="2023-01-07T17:38:34.969" v="469" actId="47"/>
        <pc:sldMkLst>
          <pc:docMk/>
          <pc:sldMk cId="643932964" sldId="440"/>
        </pc:sldMkLst>
      </pc:sldChg>
      <pc:sldChg chg="del">
        <pc:chgData name="Seth Petry-Johnson" userId="9311b3db184b81f9" providerId="LiveId" clId="{BD444F2A-B59C-42F0-A285-C3AA51961C5F}" dt="2023-01-07T17:50:55.750" v="1218" actId="47"/>
        <pc:sldMkLst>
          <pc:docMk/>
          <pc:sldMk cId="649083213" sldId="442"/>
        </pc:sldMkLst>
      </pc:sldChg>
      <pc:sldChg chg="del">
        <pc:chgData name="Seth Petry-Johnson" userId="9311b3db184b81f9" providerId="LiveId" clId="{BD444F2A-B59C-42F0-A285-C3AA51961C5F}" dt="2023-01-07T17:57:03.824" v="2168" actId="47"/>
        <pc:sldMkLst>
          <pc:docMk/>
          <pc:sldMk cId="3486365153" sldId="443"/>
        </pc:sldMkLst>
      </pc:sldChg>
      <pc:sldChg chg="del">
        <pc:chgData name="Seth Petry-Johnson" userId="9311b3db184b81f9" providerId="LiveId" clId="{BD444F2A-B59C-42F0-A285-C3AA51961C5F}" dt="2023-01-07T17:58:17.437" v="2238" actId="47"/>
        <pc:sldMkLst>
          <pc:docMk/>
          <pc:sldMk cId="2551996582" sldId="444"/>
        </pc:sldMkLst>
      </pc:sldChg>
      <pc:sldChg chg="addSp delSp modSp add mod modTransition modAnim modNotesTx">
        <pc:chgData name="Seth Petry-Johnson" userId="9311b3db184b81f9" providerId="LiveId" clId="{BD444F2A-B59C-42F0-A285-C3AA51961C5F}" dt="2023-01-07T17:38:17.110" v="468"/>
        <pc:sldMkLst>
          <pc:docMk/>
          <pc:sldMk cId="623483650" sldId="453"/>
        </pc:sldMkLst>
        <pc:spChg chg="del">
          <ac:chgData name="Seth Petry-Johnson" userId="9311b3db184b81f9" providerId="LiveId" clId="{BD444F2A-B59C-42F0-A285-C3AA51961C5F}" dt="2023-01-07T17:27:40.010" v="83" actId="478"/>
          <ac:spMkLst>
            <pc:docMk/>
            <pc:sldMk cId="623483650" sldId="453"/>
            <ac:spMk id="2" creationId="{11CC5497-87CE-FE94-EFAD-F6D0A3E7A136}"/>
          </ac:spMkLst>
        </pc:spChg>
        <pc:spChg chg="mod">
          <ac:chgData name="Seth Petry-Johnson" userId="9311b3db184b81f9" providerId="LiveId" clId="{BD444F2A-B59C-42F0-A285-C3AA51961C5F}" dt="2023-01-07T17:36:26.302" v="360" actId="1036"/>
          <ac:spMkLst>
            <pc:docMk/>
            <pc:sldMk cId="623483650" sldId="453"/>
            <ac:spMk id="4" creationId="{ABDE6F31-155B-5F08-9A07-AD031BF8B111}"/>
          </ac:spMkLst>
        </pc:spChg>
        <pc:spChg chg="mod">
          <ac:chgData name="Seth Petry-Johnson" userId="9311b3db184b81f9" providerId="LiveId" clId="{BD444F2A-B59C-42F0-A285-C3AA51961C5F}" dt="2023-01-07T17:36:26.302" v="360" actId="1036"/>
          <ac:spMkLst>
            <pc:docMk/>
            <pc:sldMk cId="623483650" sldId="453"/>
            <ac:spMk id="5" creationId="{8C59D883-0253-EFF4-8539-C21AA21DFE6F}"/>
          </ac:spMkLst>
        </pc:spChg>
        <pc:spChg chg="mod">
          <ac:chgData name="Seth Petry-Johnson" userId="9311b3db184b81f9" providerId="LiveId" clId="{BD444F2A-B59C-42F0-A285-C3AA51961C5F}" dt="2023-01-07T17:36:26.302" v="360" actId="1036"/>
          <ac:spMkLst>
            <pc:docMk/>
            <pc:sldMk cId="623483650" sldId="453"/>
            <ac:spMk id="8" creationId="{EC22DAFC-8A8A-5D89-99CF-0025A740E5D0}"/>
          </ac:spMkLst>
        </pc:spChg>
        <pc:spChg chg="del">
          <ac:chgData name="Seth Petry-Johnson" userId="9311b3db184b81f9" providerId="LiveId" clId="{BD444F2A-B59C-42F0-A285-C3AA51961C5F}" dt="2023-01-07T17:26:28.275" v="77" actId="478"/>
          <ac:spMkLst>
            <pc:docMk/>
            <pc:sldMk cId="623483650" sldId="453"/>
            <ac:spMk id="9" creationId="{8750CEE0-1B81-D653-C27C-888E6304A43E}"/>
          </ac:spMkLst>
        </pc:spChg>
        <pc:spChg chg="mod ord">
          <ac:chgData name="Seth Petry-Johnson" userId="9311b3db184b81f9" providerId="LiveId" clId="{BD444F2A-B59C-42F0-A285-C3AA51961C5F}" dt="2023-01-07T17:35:13.829" v="247" actId="403"/>
          <ac:spMkLst>
            <pc:docMk/>
            <pc:sldMk cId="623483650" sldId="453"/>
            <ac:spMk id="10" creationId="{77D19F59-E7D9-719D-FFB2-D5AAC8E59386}"/>
          </ac:spMkLst>
        </pc:spChg>
        <pc:spChg chg="del">
          <ac:chgData name="Seth Petry-Johnson" userId="9311b3db184b81f9" providerId="LiveId" clId="{BD444F2A-B59C-42F0-A285-C3AA51961C5F}" dt="2023-01-07T17:27:40.010" v="83" actId="478"/>
          <ac:spMkLst>
            <pc:docMk/>
            <pc:sldMk cId="623483650" sldId="453"/>
            <ac:spMk id="11" creationId="{41C34D8C-DD34-9128-E94C-76BC581D768B}"/>
          </ac:spMkLst>
        </pc:spChg>
        <pc:spChg chg="del">
          <ac:chgData name="Seth Petry-Johnson" userId="9311b3db184b81f9" providerId="LiveId" clId="{BD444F2A-B59C-42F0-A285-C3AA51961C5F}" dt="2023-01-07T17:27:40.010" v="83" actId="478"/>
          <ac:spMkLst>
            <pc:docMk/>
            <pc:sldMk cId="623483650" sldId="453"/>
            <ac:spMk id="12" creationId="{A4A09518-6697-0B03-2A99-CDC14DD326BD}"/>
          </ac:spMkLst>
        </pc:spChg>
        <pc:spChg chg="del">
          <ac:chgData name="Seth Petry-Johnson" userId="9311b3db184b81f9" providerId="LiveId" clId="{BD444F2A-B59C-42F0-A285-C3AA51961C5F}" dt="2023-01-07T17:25:51.953" v="58" actId="478"/>
          <ac:spMkLst>
            <pc:docMk/>
            <pc:sldMk cId="623483650" sldId="453"/>
            <ac:spMk id="14" creationId="{588534B2-9A9E-3768-8CAA-57AF7D0C5146}"/>
          </ac:spMkLst>
        </pc:spChg>
        <pc:spChg chg="del">
          <ac:chgData name="Seth Petry-Johnson" userId="9311b3db184b81f9" providerId="LiveId" clId="{BD444F2A-B59C-42F0-A285-C3AA51961C5F}" dt="2023-01-07T17:25:49.546" v="55" actId="478"/>
          <ac:spMkLst>
            <pc:docMk/>
            <pc:sldMk cId="623483650" sldId="453"/>
            <ac:spMk id="15" creationId="{80CB381E-34C1-41DB-4E99-7A6DA860751B}"/>
          </ac:spMkLst>
        </pc:spChg>
        <pc:spChg chg="del">
          <ac:chgData name="Seth Petry-Johnson" userId="9311b3db184b81f9" providerId="LiveId" clId="{BD444F2A-B59C-42F0-A285-C3AA51961C5F}" dt="2023-01-07T17:25:46.449" v="53" actId="478"/>
          <ac:spMkLst>
            <pc:docMk/>
            <pc:sldMk cId="623483650" sldId="453"/>
            <ac:spMk id="17" creationId="{7DC70CD2-AB23-1158-F6C2-57E4130ECCF7}"/>
          </ac:spMkLst>
        </pc:spChg>
        <pc:spChg chg="add mod ord">
          <ac:chgData name="Seth Petry-Johnson" userId="9311b3db184b81f9" providerId="LiveId" clId="{BD444F2A-B59C-42F0-A285-C3AA51961C5F}" dt="2023-01-07T17:35:30.215" v="249" actId="13244"/>
          <ac:spMkLst>
            <pc:docMk/>
            <pc:sldMk cId="623483650" sldId="453"/>
            <ac:spMk id="42" creationId="{59692EA6-84C0-E98D-8A12-30CF0F903389}"/>
          </ac:spMkLst>
        </pc:spChg>
        <pc:picChg chg="del">
          <ac:chgData name="Seth Petry-Johnson" userId="9311b3db184b81f9" providerId="LiveId" clId="{BD444F2A-B59C-42F0-A285-C3AA51961C5F}" dt="2023-01-07T17:25:45.497" v="52" actId="478"/>
          <ac:picMkLst>
            <pc:docMk/>
            <pc:sldMk cId="623483650" sldId="453"/>
            <ac:picMk id="6" creationId="{B9FB5159-DFEC-8E84-FE57-E9DD7C3EFE5D}"/>
          </ac:picMkLst>
        </pc:picChg>
        <pc:picChg chg="add del mod ord">
          <ac:chgData name="Seth Petry-Johnson" userId="9311b3db184b81f9" providerId="LiveId" clId="{BD444F2A-B59C-42F0-A285-C3AA51961C5F}" dt="2023-01-07T17:30:05.386" v="149" actId="478"/>
          <ac:picMkLst>
            <pc:docMk/>
            <pc:sldMk cId="623483650" sldId="453"/>
            <ac:picMk id="7" creationId="{37220EC2-F2B2-4BF5-68BB-9CCD51B74862}"/>
          </ac:picMkLst>
        </pc:picChg>
        <pc:picChg chg="del">
          <ac:chgData name="Seth Petry-Johnson" userId="9311b3db184b81f9" providerId="LiveId" clId="{BD444F2A-B59C-42F0-A285-C3AA51961C5F}" dt="2023-01-07T17:27:33.651" v="82" actId="478"/>
          <ac:picMkLst>
            <pc:docMk/>
            <pc:sldMk cId="623483650" sldId="453"/>
            <ac:picMk id="30" creationId="{68274F70-98EB-46D5-6A9F-77AADE468398}"/>
          </ac:picMkLst>
        </pc:picChg>
        <pc:picChg chg="mod">
          <ac:chgData name="Seth Petry-Johnson" userId="9311b3db184b81f9" providerId="LiveId" clId="{BD444F2A-B59C-42F0-A285-C3AA51961C5F}" dt="2023-01-07T17:36:26.302" v="360" actId="1036"/>
          <ac:picMkLst>
            <pc:docMk/>
            <pc:sldMk cId="623483650" sldId="453"/>
            <ac:picMk id="31" creationId="{F774B3BF-0ADE-741D-C03D-7B891815757B}"/>
          </ac:picMkLst>
        </pc:picChg>
        <pc:picChg chg="add del mod">
          <ac:chgData name="Seth Petry-Johnson" userId="9311b3db184b81f9" providerId="LiveId" clId="{BD444F2A-B59C-42F0-A285-C3AA51961C5F}" dt="2023-01-07T17:30:57.777" v="179" actId="478"/>
          <ac:picMkLst>
            <pc:docMk/>
            <pc:sldMk cId="623483650" sldId="453"/>
            <ac:picMk id="32" creationId="{5AAE08FF-4E3D-D177-39FA-BF28FAD8F362}"/>
          </ac:picMkLst>
        </pc:picChg>
        <pc:picChg chg="mod">
          <ac:chgData name="Seth Petry-Johnson" userId="9311b3db184b81f9" providerId="LiveId" clId="{BD444F2A-B59C-42F0-A285-C3AA51961C5F}" dt="2023-01-07T17:36:26.302" v="360" actId="1036"/>
          <ac:picMkLst>
            <pc:docMk/>
            <pc:sldMk cId="623483650" sldId="453"/>
            <ac:picMk id="34" creationId="{61E32506-8F68-1C87-1B8A-DAE45AEEBC1C}"/>
          </ac:picMkLst>
        </pc:picChg>
        <pc:picChg chg="mod">
          <ac:chgData name="Seth Petry-Johnson" userId="9311b3db184b81f9" providerId="LiveId" clId="{BD444F2A-B59C-42F0-A285-C3AA51961C5F}" dt="2023-01-07T17:36:26.302" v="360" actId="1036"/>
          <ac:picMkLst>
            <pc:docMk/>
            <pc:sldMk cId="623483650" sldId="453"/>
            <ac:picMk id="35" creationId="{BCE167AF-F324-1CFE-71E4-B3A035115D83}"/>
          </ac:picMkLst>
        </pc:picChg>
        <pc:picChg chg="add del mod">
          <ac:chgData name="Seth Petry-Johnson" userId="9311b3db184b81f9" providerId="LiveId" clId="{BD444F2A-B59C-42F0-A285-C3AA51961C5F}" dt="2023-01-07T17:31:22.003" v="186" actId="478"/>
          <ac:picMkLst>
            <pc:docMk/>
            <pc:sldMk cId="623483650" sldId="453"/>
            <ac:picMk id="36" creationId="{DC01C248-55D3-8D6B-2EA4-8306B30BB398}"/>
          </ac:picMkLst>
        </pc:picChg>
        <pc:picChg chg="add del mod">
          <ac:chgData name="Seth Petry-Johnson" userId="9311b3db184b81f9" providerId="LiveId" clId="{BD444F2A-B59C-42F0-A285-C3AA51961C5F}" dt="2023-01-07T17:32:23.410" v="190" actId="478"/>
          <ac:picMkLst>
            <pc:docMk/>
            <pc:sldMk cId="623483650" sldId="453"/>
            <ac:picMk id="38" creationId="{CE36F84D-1262-9739-C7F4-9DA638001A0D}"/>
          </ac:picMkLst>
        </pc:picChg>
        <pc:picChg chg="del mod modVis">
          <ac:chgData name="Seth Petry-Johnson" userId="9311b3db184b81f9" providerId="LiveId" clId="{BD444F2A-B59C-42F0-A285-C3AA51961C5F}" dt="2023-01-07T17:33:56.051" v="226" actId="478"/>
          <ac:picMkLst>
            <pc:docMk/>
            <pc:sldMk cId="623483650" sldId="453"/>
            <ac:picMk id="40" creationId="{8EDEFDB3-AADF-E488-16BA-A313D89089DE}"/>
          </ac:picMkLst>
        </pc:picChg>
        <pc:picChg chg="add mod ord">
          <ac:chgData name="Seth Petry-Johnson" userId="9311b3db184b81f9" providerId="LiveId" clId="{BD444F2A-B59C-42F0-A285-C3AA51961C5F}" dt="2023-01-07T17:34:10.513" v="228" actId="1037"/>
          <ac:picMkLst>
            <pc:docMk/>
            <pc:sldMk cId="623483650" sldId="453"/>
            <ac:picMk id="41" creationId="{3006A5B3-092C-8414-740C-CEFC4631F521}"/>
          </ac:picMkLst>
        </pc:picChg>
        <pc:cxnChg chg="del">
          <ac:chgData name="Seth Petry-Johnson" userId="9311b3db184b81f9" providerId="LiveId" clId="{BD444F2A-B59C-42F0-A285-C3AA51961C5F}" dt="2023-01-07T17:27:33.651" v="82" actId="478"/>
          <ac:cxnSpMkLst>
            <pc:docMk/>
            <pc:sldMk cId="623483650" sldId="453"/>
            <ac:cxnSpMk id="13" creationId="{C5E7FFCB-52B7-7876-B4E0-908BD9CFE94C}"/>
          </ac:cxnSpMkLst>
        </pc:cxnChg>
        <pc:cxnChg chg="del">
          <ac:chgData name="Seth Petry-Johnson" userId="9311b3db184b81f9" providerId="LiveId" clId="{BD444F2A-B59C-42F0-A285-C3AA51961C5F}" dt="2023-01-07T17:25:50.418" v="56" actId="478"/>
          <ac:cxnSpMkLst>
            <pc:docMk/>
            <pc:sldMk cId="623483650" sldId="453"/>
            <ac:cxnSpMk id="18" creationId="{06895FE8-4F20-750C-DC7C-87D2F1CB32AB}"/>
          </ac:cxnSpMkLst>
        </pc:cxnChg>
        <pc:cxnChg chg="del mod">
          <ac:chgData name="Seth Petry-Johnson" userId="9311b3db184b81f9" providerId="LiveId" clId="{BD444F2A-B59C-42F0-A285-C3AA51961C5F}" dt="2023-01-07T17:25:47.817" v="54" actId="478"/>
          <ac:cxnSpMkLst>
            <pc:docMk/>
            <pc:sldMk cId="623483650" sldId="453"/>
            <ac:cxnSpMk id="23" creationId="{083952B2-4209-0134-B039-C8EA03907917}"/>
          </ac:cxnSpMkLst>
        </pc:cxnChg>
        <pc:cxnChg chg="del mod">
          <ac:chgData name="Seth Petry-Johnson" userId="9311b3db184b81f9" providerId="LiveId" clId="{BD444F2A-B59C-42F0-A285-C3AA51961C5F}" dt="2023-01-07T17:27:33.651" v="82" actId="478"/>
          <ac:cxnSpMkLst>
            <pc:docMk/>
            <pc:sldMk cId="623483650" sldId="453"/>
            <ac:cxnSpMk id="24" creationId="{728F3C26-0D9C-E5E1-CF11-CAA821DF1F3B}"/>
          </ac:cxnSpMkLst>
        </pc:cxnChg>
        <pc:cxnChg chg="del mod">
          <ac:chgData name="Seth Petry-Johnson" userId="9311b3db184b81f9" providerId="LiveId" clId="{BD444F2A-B59C-42F0-A285-C3AA51961C5F}" dt="2023-01-07T17:25:50.954" v="57" actId="478"/>
          <ac:cxnSpMkLst>
            <pc:docMk/>
            <pc:sldMk cId="623483650" sldId="453"/>
            <ac:cxnSpMk id="25" creationId="{D7F1324A-7731-A517-6B1E-6166669A93D9}"/>
          </ac:cxnSpMkLst>
        </pc:cxnChg>
        <pc:cxnChg chg="del mod">
          <ac:chgData name="Seth Petry-Johnson" userId="9311b3db184b81f9" providerId="LiveId" clId="{BD444F2A-B59C-42F0-A285-C3AA51961C5F}" dt="2023-01-07T17:27:33.651" v="82" actId="478"/>
          <ac:cxnSpMkLst>
            <pc:docMk/>
            <pc:sldMk cId="623483650" sldId="453"/>
            <ac:cxnSpMk id="27" creationId="{CDED95BB-FFCE-F54F-C2C0-EFA43B7EF72B}"/>
          </ac:cxnSpMkLst>
        </pc:cxnChg>
      </pc:sldChg>
      <pc:sldChg chg="addSp delSp modSp add mod modTransition modAnim modNotesTx">
        <pc:chgData name="Seth Petry-Johnson" userId="9311b3db184b81f9" providerId="LiveId" clId="{BD444F2A-B59C-42F0-A285-C3AA51961C5F}" dt="2023-01-07T17:59:07.729" v="2289" actId="1038"/>
        <pc:sldMkLst>
          <pc:docMk/>
          <pc:sldMk cId="1763470879" sldId="454"/>
        </pc:sldMkLst>
        <pc:spChg chg="add mod">
          <ac:chgData name="Seth Petry-Johnson" userId="9311b3db184b81f9" providerId="LiveId" clId="{BD444F2A-B59C-42F0-A285-C3AA51961C5F}" dt="2023-01-07T17:41:45.566" v="531" actId="207"/>
          <ac:spMkLst>
            <pc:docMk/>
            <pc:sldMk cId="1763470879" sldId="454"/>
            <ac:spMk id="2" creationId="{ACDE080E-2411-99DD-2CAE-8F7003AA8C8A}"/>
          </ac:spMkLst>
        </pc:spChg>
        <pc:spChg chg="del">
          <ac:chgData name="Seth Petry-Johnson" userId="9311b3db184b81f9" providerId="LiveId" clId="{BD444F2A-B59C-42F0-A285-C3AA51961C5F}" dt="2023-01-07T17:50:33.715" v="1214" actId="478"/>
          <ac:spMkLst>
            <pc:docMk/>
            <pc:sldMk cId="1763470879" sldId="454"/>
            <ac:spMk id="4" creationId="{ABDE6F31-155B-5F08-9A07-AD031BF8B111}"/>
          </ac:spMkLst>
        </pc:spChg>
        <pc:spChg chg="del">
          <ac:chgData name="Seth Petry-Johnson" userId="9311b3db184b81f9" providerId="LiveId" clId="{BD444F2A-B59C-42F0-A285-C3AA51961C5F}" dt="2023-01-07T17:50:33.715" v="1214" actId="478"/>
          <ac:spMkLst>
            <pc:docMk/>
            <pc:sldMk cId="1763470879" sldId="454"/>
            <ac:spMk id="5" creationId="{8C59D883-0253-EFF4-8539-C21AA21DFE6F}"/>
          </ac:spMkLst>
        </pc:spChg>
        <pc:spChg chg="add mod">
          <ac:chgData name="Seth Petry-Johnson" userId="9311b3db184b81f9" providerId="LiveId" clId="{BD444F2A-B59C-42F0-A285-C3AA51961C5F}" dt="2023-01-07T17:42:09.618" v="554" actId="20577"/>
          <ac:spMkLst>
            <pc:docMk/>
            <pc:sldMk cId="1763470879" sldId="454"/>
            <ac:spMk id="7" creationId="{036A249F-D3E9-14CB-CB5A-DA322FFED980}"/>
          </ac:spMkLst>
        </pc:spChg>
        <pc:spChg chg="del">
          <ac:chgData name="Seth Petry-Johnson" userId="9311b3db184b81f9" providerId="LiveId" clId="{BD444F2A-B59C-42F0-A285-C3AA51961C5F}" dt="2023-01-07T17:50:33.715" v="1214" actId="478"/>
          <ac:spMkLst>
            <pc:docMk/>
            <pc:sldMk cId="1763470879" sldId="454"/>
            <ac:spMk id="8" creationId="{EC22DAFC-8A8A-5D89-99CF-0025A740E5D0}"/>
          </ac:spMkLst>
        </pc:spChg>
        <pc:spChg chg="add mod">
          <ac:chgData name="Seth Petry-Johnson" userId="9311b3db184b81f9" providerId="LiveId" clId="{BD444F2A-B59C-42F0-A285-C3AA51961C5F}" dt="2023-01-07T17:42:54.186" v="647" actId="20577"/>
          <ac:spMkLst>
            <pc:docMk/>
            <pc:sldMk cId="1763470879" sldId="454"/>
            <ac:spMk id="11" creationId="{9DD24C22-2C36-2F36-CF1D-CD6A93BEA8F9}"/>
          </ac:spMkLst>
        </pc:spChg>
        <pc:spChg chg="add del mod">
          <ac:chgData name="Seth Petry-Johnson" userId="9311b3db184b81f9" providerId="LiveId" clId="{BD444F2A-B59C-42F0-A285-C3AA51961C5F}" dt="2023-01-07T17:48:31.092" v="993"/>
          <ac:spMkLst>
            <pc:docMk/>
            <pc:sldMk cId="1763470879" sldId="454"/>
            <ac:spMk id="14" creationId="{AC7D93F7-6BEB-DA4C-D254-0571AFB747D9}"/>
          </ac:spMkLst>
        </pc:spChg>
        <pc:spChg chg="add mod">
          <ac:chgData name="Seth Petry-Johnson" userId="9311b3db184b81f9" providerId="LiveId" clId="{BD444F2A-B59C-42F0-A285-C3AA51961C5F}" dt="2023-01-07T17:48:51.307" v="1072" actId="1037"/>
          <ac:spMkLst>
            <pc:docMk/>
            <pc:sldMk cId="1763470879" sldId="454"/>
            <ac:spMk id="17" creationId="{B1D77F54-902D-E668-3E01-99314AC5EB38}"/>
          </ac:spMkLst>
        </pc:spChg>
        <pc:picChg chg="add mod">
          <ac:chgData name="Seth Petry-Johnson" userId="9311b3db184b81f9" providerId="LiveId" clId="{BD444F2A-B59C-42F0-A285-C3AA51961C5F}" dt="2023-01-07T17:41:34.618" v="516" actId="1037"/>
          <ac:picMkLst>
            <pc:docMk/>
            <pc:sldMk cId="1763470879" sldId="454"/>
            <ac:picMk id="6" creationId="{00C71F98-E8BF-B39A-B892-C3404C7B91F5}"/>
          </ac:picMkLst>
        </pc:picChg>
        <pc:picChg chg="add mod">
          <ac:chgData name="Seth Petry-Johnson" userId="9311b3db184b81f9" providerId="LiveId" clId="{BD444F2A-B59C-42F0-A285-C3AA51961C5F}" dt="2023-01-07T17:42:03.621" v="533" actId="1076"/>
          <ac:picMkLst>
            <pc:docMk/>
            <pc:sldMk cId="1763470879" sldId="454"/>
            <ac:picMk id="9" creationId="{6D1C6520-D78C-50E4-B923-7AF3BF452ED3}"/>
          </ac:picMkLst>
        </pc:picChg>
        <pc:picChg chg="add mod">
          <ac:chgData name="Seth Petry-Johnson" userId="9311b3db184b81f9" providerId="LiveId" clId="{BD444F2A-B59C-42F0-A285-C3AA51961C5F}" dt="2023-01-07T17:42:28.889" v="556" actId="1076"/>
          <ac:picMkLst>
            <pc:docMk/>
            <pc:sldMk cId="1763470879" sldId="454"/>
            <ac:picMk id="12" creationId="{C4646A58-70F4-2C31-E4D3-79B7FDFA2C67}"/>
          </ac:picMkLst>
        </pc:picChg>
        <pc:picChg chg="add del mod">
          <ac:chgData name="Seth Petry-Johnson" userId="9311b3db184b81f9" providerId="LiveId" clId="{BD444F2A-B59C-42F0-A285-C3AA51961C5F}" dt="2023-01-07T17:48:31.092" v="993"/>
          <ac:picMkLst>
            <pc:docMk/>
            <pc:sldMk cId="1763470879" sldId="454"/>
            <ac:picMk id="13" creationId="{1CFFBF0D-2234-806D-BFB8-B97521D37291}"/>
          </ac:picMkLst>
        </pc:picChg>
        <pc:picChg chg="add mod">
          <ac:chgData name="Seth Petry-Johnson" userId="9311b3db184b81f9" providerId="LiveId" clId="{BD444F2A-B59C-42F0-A285-C3AA51961C5F}" dt="2023-01-07T17:59:07.729" v="2289" actId="1038"/>
          <ac:picMkLst>
            <pc:docMk/>
            <pc:sldMk cId="1763470879" sldId="454"/>
            <ac:picMk id="15" creationId="{A519D822-093A-1DD5-3592-679BD4054882}"/>
          </ac:picMkLst>
        </pc:picChg>
        <pc:picChg chg="del">
          <ac:chgData name="Seth Petry-Johnson" userId="9311b3db184b81f9" providerId="LiveId" clId="{BD444F2A-B59C-42F0-A285-C3AA51961C5F}" dt="2023-01-07T17:50:33.715" v="1214" actId="478"/>
          <ac:picMkLst>
            <pc:docMk/>
            <pc:sldMk cId="1763470879" sldId="454"/>
            <ac:picMk id="31" creationId="{F774B3BF-0ADE-741D-C03D-7B891815757B}"/>
          </ac:picMkLst>
        </pc:picChg>
        <pc:picChg chg="del">
          <ac:chgData name="Seth Petry-Johnson" userId="9311b3db184b81f9" providerId="LiveId" clId="{BD444F2A-B59C-42F0-A285-C3AA51961C5F}" dt="2023-01-07T17:50:33.715" v="1214" actId="478"/>
          <ac:picMkLst>
            <pc:docMk/>
            <pc:sldMk cId="1763470879" sldId="454"/>
            <ac:picMk id="34" creationId="{61E32506-8F68-1C87-1B8A-DAE45AEEBC1C}"/>
          </ac:picMkLst>
        </pc:picChg>
        <pc:picChg chg="del">
          <ac:chgData name="Seth Petry-Johnson" userId="9311b3db184b81f9" providerId="LiveId" clId="{BD444F2A-B59C-42F0-A285-C3AA51961C5F}" dt="2023-01-07T17:50:33.715" v="1214" actId="478"/>
          <ac:picMkLst>
            <pc:docMk/>
            <pc:sldMk cId="1763470879" sldId="454"/>
            <ac:picMk id="35" creationId="{BCE167AF-F324-1CFE-71E4-B3A035115D83}"/>
          </ac:picMkLst>
        </pc:picChg>
      </pc:sldChg>
      <pc:sldChg chg="add del">
        <pc:chgData name="Seth Petry-Johnson" userId="9311b3db184b81f9" providerId="LiveId" clId="{BD444F2A-B59C-42F0-A285-C3AA51961C5F}" dt="2023-01-07T17:44:15.972" v="725" actId="47"/>
        <pc:sldMkLst>
          <pc:docMk/>
          <pc:sldMk cId="639374937" sldId="455"/>
        </pc:sldMkLst>
      </pc:sldChg>
      <pc:sldChg chg="addSp delSp modSp add mod modTransition modAnim modNotesTx">
        <pc:chgData name="Seth Petry-Johnson" userId="9311b3db184b81f9" providerId="LiveId" clId="{BD444F2A-B59C-42F0-A285-C3AA51961C5F}" dt="2023-01-07T17:51:57.577" v="1359" actId="20577"/>
        <pc:sldMkLst>
          <pc:docMk/>
          <pc:sldMk cId="2633921895" sldId="455"/>
        </pc:sldMkLst>
        <pc:spChg chg="mod">
          <ac:chgData name="Seth Petry-Johnson" userId="9311b3db184b81f9" providerId="LiveId" clId="{BD444F2A-B59C-42F0-A285-C3AA51961C5F}" dt="2023-01-07T17:45:39.804" v="866" actId="1037"/>
          <ac:spMkLst>
            <pc:docMk/>
            <pc:sldMk cId="2633921895" sldId="455"/>
            <ac:spMk id="2" creationId="{ACDE080E-2411-99DD-2CAE-8F7003AA8C8A}"/>
          </ac:spMkLst>
        </pc:spChg>
        <pc:spChg chg="mod">
          <ac:chgData name="Seth Petry-Johnson" userId="9311b3db184b81f9" providerId="LiveId" clId="{BD444F2A-B59C-42F0-A285-C3AA51961C5F}" dt="2023-01-07T17:45:39.804" v="866" actId="1037"/>
          <ac:spMkLst>
            <pc:docMk/>
            <pc:sldMk cId="2633921895" sldId="455"/>
            <ac:spMk id="3" creationId="{E69EE550-A594-A27B-0511-ED404332CA0A}"/>
          </ac:spMkLst>
        </pc:spChg>
        <pc:spChg chg="del">
          <ac:chgData name="Seth Petry-Johnson" userId="9311b3db184b81f9" providerId="LiveId" clId="{BD444F2A-B59C-42F0-A285-C3AA51961C5F}" dt="2023-01-07T17:50:38.993" v="1215" actId="478"/>
          <ac:spMkLst>
            <pc:docMk/>
            <pc:sldMk cId="2633921895" sldId="455"/>
            <ac:spMk id="4" creationId="{ABDE6F31-155B-5F08-9A07-AD031BF8B111}"/>
          </ac:spMkLst>
        </pc:spChg>
        <pc:spChg chg="del">
          <ac:chgData name="Seth Petry-Johnson" userId="9311b3db184b81f9" providerId="LiveId" clId="{BD444F2A-B59C-42F0-A285-C3AA51961C5F}" dt="2023-01-07T17:50:38.993" v="1215" actId="478"/>
          <ac:spMkLst>
            <pc:docMk/>
            <pc:sldMk cId="2633921895" sldId="455"/>
            <ac:spMk id="5" creationId="{8C59D883-0253-EFF4-8539-C21AA21DFE6F}"/>
          </ac:spMkLst>
        </pc:spChg>
        <pc:spChg chg="mod">
          <ac:chgData name="Seth Petry-Johnson" userId="9311b3db184b81f9" providerId="LiveId" clId="{BD444F2A-B59C-42F0-A285-C3AA51961C5F}" dt="2023-01-07T17:45:39.804" v="866" actId="1037"/>
          <ac:spMkLst>
            <pc:docMk/>
            <pc:sldMk cId="2633921895" sldId="455"/>
            <ac:spMk id="7" creationId="{036A249F-D3E9-14CB-CB5A-DA322FFED980}"/>
          </ac:spMkLst>
        </pc:spChg>
        <pc:spChg chg="del">
          <ac:chgData name="Seth Petry-Johnson" userId="9311b3db184b81f9" providerId="LiveId" clId="{BD444F2A-B59C-42F0-A285-C3AA51961C5F}" dt="2023-01-07T17:50:38.993" v="1215" actId="478"/>
          <ac:spMkLst>
            <pc:docMk/>
            <pc:sldMk cId="2633921895" sldId="455"/>
            <ac:spMk id="8" creationId="{EC22DAFC-8A8A-5D89-99CF-0025A740E5D0}"/>
          </ac:spMkLst>
        </pc:spChg>
        <pc:spChg chg="mod">
          <ac:chgData name="Seth Petry-Johnson" userId="9311b3db184b81f9" providerId="LiveId" clId="{BD444F2A-B59C-42F0-A285-C3AA51961C5F}" dt="2023-01-07T17:45:39.804" v="866" actId="1037"/>
          <ac:spMkLst>
            <pc:docMk/>
            <pc:sldMk cId="2633921895" sldId="455"/>
            <ac:spMk id="10" creationId="{77D19F59-E7D9-719D-FFB2-D5AAC8E59386}"/>
          </ac:spMkLst>
        </pc:spChg>
        <pc:spChg chg="mod">
          <ac:chgData name="Seth Petry-Johnson" userId="9311b3db184b81f9" providerId="LiveId" clId="{BD444F2A-B59C-42F0-A285-C3AA51961C5F}" dt="2023-01-07T17:45:39.804" v="866" actId="1037"/>
          <ac:spMkLst>
            <pc:docMk/>
            <pc:sldMk cId="2633921895" sldId="455"/>
            <ac:spMk id="11" creationId="{9DD24C22-2C36-2F36-CF1D-CD6A93BEA8F9}"/>
          </ac:spMkLst>
        </pc:spChg>
        <pc:spChg chg="add mod">
          <ac:chgData name="Seth Petry-Johnson" userId="9311b3db184b81f9" providerId="LiveId" clId="{BD444F2A-B59C-42F0-A285-C3AA51961C5F}" dt="2023-01-07T17:48:39.954" v="998" actId="1076"/>
          <ac:spMkLst>
            <pc:docMk/>
            <pc:sldMk cId="2633921895" sldId="455"/>
            <ac:spMk id="14" creationId="{733E5721-45EE-81AC-DB1C-9BA3F71A9074}"/>
          </ac:spMkLst>
        </pc:spChg>
        <pc:spChg chg="mod">
          <ac:chgData name="Seth Petry-Johnson" userId="9311b3db184b81f9" providerId="LiveId" clId="{BD444F2A-B59C-42F0-A285-C3AA51961C5F}" dt="2023-01-07T17:45:39.804" v="866" actId="1037"/>
          <ac:spMkLst>
            <pc:docMk/>
            <pc:sldMk cId="2633921895" sldId="455"/>
            <ac:spMk id="26" creationId="{15066B4C-C6EF-EFFC-001A-411465BBB5D6}"/>
          </ac:spMkLst>
        </pc:spChg>
        <pc:spChg chg="mod">
          <ac:chgData name="Seth Petry-Johnson" userId="9311b3db184b81f9" providerId="LiveId" clId="{BD444F2A-B59C-42F0-A285-C3AA51961C5F}" dt="2023-01-07T17:45:39.804" v="866" actId="1037"/>
          <ac:spMkLst>
            <pc:docMk/>
            <pc:sldMk cId="2633921895" sldId="455"/>
            <ac:spMk id="42" creationId="{59692EA6-84C0-E98D-8A12-30CF0F903389}"/>
          </ac:spMkLst>
        </pc:spChg>
        <pc:picChg chg="mod">
          <ac:chgData name="Seth Petry-Johnson" userId="9311b3db184b81f9" providerId="LiveId" clId="{BD444F2A-B59C-42F0-A285-C3AA51961C5F}" dt="2023-01-07T17:45:39.804" v="866" actId="1037"/>
          <ac:picMkLst>
            <pc:docMk/>
            <pc:sldMk cId="2633921895" sldId="455"/>
            <ac:picMk id="6" creationId="{00C71F98-E8BF-B39A-B892-C3404C7B91F5}"/>
          </ac:picMkLst>
        </pc:picChg>
        <pc:picChg chg="mod">
          <ac:chgData name="Seth Petry-Johnson" userId="9311b3db184b81f9" providerId="LiveId" clId="{BD444F2A-B59C-42F0-A285-C3AA51961C5F}" dt="2023-01-07T17:45:39.804" v="866" actId="1037"/>
          <ac:picMkLst>
            <pc:docMk/>
            <pc:sldMk cId="2633921895" sldId="455"/>
            <ac:picMk id="9" creationId="{6D1C6520-D78C-50E4-B923-7AF3BF452ED3}"/>
          </ac:picMkLst>
        </pc:picChg>
        <pc:picChg chg="mod">
          <ac:chgData name="Seth Petry-Johnson" userId="9311b3db184b81f9" providerId="LiveId" clId="{BD444F2A-B59C-42F0-A285-C3AA51961C5F}" dt="2023-01-07T17:45:39.804" v="866" actId="1037"/>
          <ac:picMkLst>
            <pc:docMk/>
            <pc:sldMk cId="2633921895" sldId="455"/>
            <ac:picMk id="12" creationId="{C4646A58-70F4-2C31-E4D3-79B7FDFA2C67}"/>
          </ac:picMkLst>
        </pc:picChg>
        <pc:picChg chg="add mod">
          <ac:chgData name="Seth Petry-Johnson" userId="9311b3db184b81f9" providerId="LiveId" clId="{BD444F2A-B59C-42F0-A285-C3AA51961C5F}" dt="2023-01-07T17:49:11.369" v="1131" actId="1037"/>
          <ac:picMkLst>
            <pc:docMk/>
            <pc:sldMk cId="2633921895" sldId="455"/>
            <ac:picMk id="13" creationId="{3B41C56A-DDC0-F460-CAFF-DFA5D121032E}"/>
          </ac:picMkLst>
        </pc:picChg>
        <pc:picChg chg="mod">
          <ac:chgData name="Seth Petry-Johnson" userId="9311b3db184b81f9" providerId="LiveId" clId="{BD444F2A-B59C-42F0-A285-C3AA51961C5F}" dt="2023-01-07T17:45:39.804" v="866" actId="1037"/>
          <ac:picMkLst>
            <pc:docMk/>
            <pc:sldMk cId="2633921895" sldId="455"/>
            <ac:picMk id="28" creationId="{F1259443-B7CA-F34A-7B6B-C6EBFA17C235}"/>
          </ac:picMkLst>
        </pc:picChg>
        <pc:picChg chg="del">
          <ac:chgData name="Seth Petry-Johnson" userId="9311b3db184b81f9" providerId="LiveId" clId="{BD444F2A-B59C-42F0-A285-C3AA51961C5F}" dt="2023-01-07T17:50:38.993" v="1215" actId="478"/>
          <ac:picMkLst>
            <pc:docMk/>
            <pc:sldMk cId="2633921895" sldId="455"/>
            <ac:picMk id="31" creationId="{F774B3BF-0ADE-741D-C03D-7B891815757B}"/>
          </ac:picMkLst>
        </pc:picChg>
        <pc:picChg chg="del">
          <ac:chgData name="Seth Petry-Johnson" userId="9311b3db184b81f9" providerId="LiveId" clId="{BD444F2A-B59C-42F0-A285-C3AA51961C5F}" dt="2023-01-07T17:50:38.993" v="1215" actId="478"/>
          <ac:picMkLst>
            <pc:docMk/>
            <pc:sldMk cId="2633921895" sldId="455"/>
            <ac:picMk id="34" creationId="{61E32506-8F68-1C87-1B8A-DAE45AEEBC1C}"/>
          </ac:picMkLst>
        </pc:picChg>
        <pc:picChg chg="del">
          <ac:chgData name="Seth Petry-Johnson" userId="9311b3db184b81f9" providerId="LiveId" clId="{BD444F2A-B59C-42F0-A285-C3AA51961C5F}" dt="2023-01-07T17:50:38.993" v="1215" actId="478"/>
          <ac:picMkLst>
            <pc:docMk/>
            <pc:sldMk cId="2633921895" sldId="455"/>
            <ac:picMk id="35" creationId="{BCE167AF-F324-1CFE-71E4-B3A035115D83}"/>
          </ac:picMkLst>
        </pc:picChg>
        <pc:picChg chg="mod">
          <ac:chgData name="Seth Petry-Johnson" userId="9311b3db184b81f9" providerId="LiveId" clId="{BD444F2A-B59C-42F0-A285-C3AA51961C5F}" dt="2023-01-07T17:45:39.804" v="866" actId="1037"/>
          <ac:picMkLst>
            <pc:docMk/>
            <pc:sldMk cId="2633921895" sldId="455"/>
            <ac:picMk id="41" creationId="{3006A5B3-092C-8414-740C-CEFC4631F521}"/>
          </ac:picMkLst>
        </pc:picChg>
      </pc:sldChg>
      <pc:sldChg chg="addSp delSp modSp add mod modNotesTx">
        <pc:chgData name="Seth Petry-Johnson" userId="9311b3db184b81f9" providerId="LiveId" clId="{BD444F2A-B59C-42F0-A285-C3AA51961C5F}" dt="2023-01-07T17:52:53.100" v="1493" actId="20577"/>
        <pc:sldMkLst>
          <pc:docMk/>
          <pc:sldMk cId="3727941531" sldId="456"/>
        </pc:sldMkLst>
        <pc:spChg chg="del">
          <ac:chgData name="Seth Petry-Johnson" userId="9311b3db184b81f9" providerId="LiveId" clId="{BD444F2A-B59C-42F0-A285-C3AA51961C5F}" dt="2023-01-07T17:50:00.212" v="1204" actId="478"/>
          <ac:spMkLst>
            <pc:docMk/>
            <pc:sldMk cId="3727941531" sldId="456"/>
            <ac:spMk id="3" creationId="{E69EE550-A594-A27B-0511-ED404332CA0A}"/>
          </ac:spMkLst>
        </pc:spChg>
        <pc:spChg chg="del">
          <ac:chgData name="Seth Petry-Johnson" userId="9311b3db184b81f9" providerId="LiveId" clId="{BD444F2A-B59C-42F0-A285-C3AA51961C5F}" dt="2023-01-07T17:50:42.416" v="1216" actId="478"/>
          <ac:spMkLst>
            <pc:docMk/>
            <pc:sldMk cId="3727941531" sldId="456"/>
            <ac:spMk id="4" creationId="{ABDE6F31-155B-5F08-9A07-AD031BF8B111}"/>
          </ac:spMkLst>
        </pc:spChg>
        <pc:spChg chg="del">
          <ac:chgData name="Seth Petry-Johnson" userId="9311b3db184b81f9" providerId="LiveId" clId="{BD444F2A-B59C-42F0-A285-C3AA51961C5F}" dt="2023-01-07T17:50:42.416" v="1216" actId="478"/>
          <ac:spMkLst>
            <pc:docMk/>
            <pc:sldMk cId="3727941531" sldId="456"/>
            <ac:spMk id="5" creationId="{8C59D883-0253-EFF4-8539-C21AA21DFE6F}"/>
          </ac:spMkLst>
        </pc:spChg>
        <pc:spChg chg="del">
          <ac:chgData name="Seth Petry-Johnson" userId="9311b3db184b81f9" providerId="LiveId" clId="{BD444F2A-B59C-42F0-A285-C3AA51961C5F}" dt="2023-01-07T17:50:42.416" v="1216" actId="478"/>
          <ac:spMkLst>
            <pc:docMk/>
            <pc:sldMk cId="3727941531" sldId="456"/>
            <ac:spMk id="8" creationId="{EC22DAFC-8A8A-5D89-99CF-0025A740E5D0}"/>
          </ac:spMkLst>
        </pc:spChg>
        <pc:spChg chg="del">
          <ac:chgData name="Seth Petry-Johnson" userId="9311b3db184b81f9" providerId="LiveId" clId="{BD444F2A-B59C-42F0-A285-C3AA51961C5F}" dt="2023-01-07T17:50:09.978" v="1208" actId="478"/>
          <ac:spMkLst>
            <pc:docMk/>
            <pc:sldMk cId="3727941531" sldId="456"/>
            <ac:spMk id="10" creationId="{77D19F59-E7D9-719D-FFB2-D5AAC8E59386}"/>
          </ac:spMkLst>
        </pc:spChg>
        <pc:spChg chg="add del">
          <ac:chgData name="Seth Petry-Johnson" userId="9311b3db184b81f9" providerId="LiveId" clId="{BD444F2A-B59C-42F0-A285-C3AA51961C5F}" dt="2023-01-07T17:50:07.699" v="1207" actId="478"/>
          <ac:spMkLst>
            <pc:docMk/>
            <pc:sldMk cId="3727941531" sldId="456"/>
            <ac:spMk id="26" creationId="{15066B4C-C6EF-EFFC-001A-411465BBB5D6}"/>
          </ac:spMkLst>
        </pc:spChg>
        <pc:picChg chg="mod">
          <ac:chgData name="Seth Petry-Johnson" userId="9311b3db184b81f9" providerId="LiveId" clId="{BD444F2A-B59C-42F0-A285-C3AA51961C5F}" dt="2023-01-07T17:49:27.521" v="1170" actId="1037"/>
          <ac:picMkLst>
            <pc:docMk/>
            <pc:sldMk cId="3727941531" sldId="456"/>
            <ac:picMk id="13" creationId="{3B41C56A-DDC0-F460-CAFF-DFA5D121032E}"/>
          </ac:picMkLst>
        </pc:picChg>
        <pc:picChg chg="del">
          <ac:chgData name="Seth Petry-Johnson" userId="9311b3db184b81f9" providerId="LiveId" clId="{BD444F2A-B59C-42F0-A285-C3AA51961C5F}" dt="2023-01-07T17:50:11.690" v="1209" actId="478"/>
          <ac:picMkLst>
            <pc:docMk/>
            <pc:sldMk cId="3727941531" sldId="456"/>
            <ac:picMk id="28" creationId="{F1259443-B7CA-F34A-7B6B-C6EBFA17C235}"/>
          </ac:picMkLst>
        </pc:picChg>
        <pc:picChg chg="del">
          <ac:chgData name="Seth Petry-Johnson" userId="9311b3db184b81f9" providerId="LiveId" clId="{BD444F2A-B59C-42F0-A285-C3AA51961C5F}" dt="2023-01-07T17:50:42.416" v="1216" actId="478"/>
          <ac:picMkLst>
            <pc:docMk/>
            <pc:sldMk cId="3727941531" sldId="456"/>
            <ac:picMk id="31" creationId="{F774B3BF-0ADE-741D-C03D-7B891815757B}"/>
          </ac:picMkLst>
        </pc:picChg>
        <pc:picChg chg="del">
          <ac:chgData name="Seth Petry-Johnson" userId="9311b3db184b81f9" providerId="LiveId" clId="{BD444F2A-B59C-42F0-A285-C3AA51961C5F}" dt="2023-01-07T17:50:42.416" v="1216" actId="478"/>
          <ac:picMkLst>
            <pc:docMk/>
            <pc:sldMk cId="3727941531" sldId="456"/>
            <ac:picMk id="34" creationId="{61E32506-8F68-1C87-1B8A-DAE45AEEBC1C}"/>
          </ac:picMkLst>
        </pc:picChg>
        <pc:picChg chg="del">
          <ac:chgData name="Seth Petry-Johnson" userId="9311b3db184b81f9" providerId="LiveId" clId="{BD444F2A-B59C-42F0-A285-C3AA51961C5F}" dt="2023-01-07T17:50:42.416" v="1216" actId="478"/>
          <ac:picMkLst>
            <pc:docMk/>
            <pc:sldMk cId="3727941531" sldId="456"/>
            <ac:picMk id="35" creationId="{BCE167AF-F324-1CFE-71E4-B3A035115D83}"/>
          </ac:picMkLst>
        </pc:picChg>
      </pc:sldChg>
      <pc:sldChg chg="delSp modSp add mod modNotesTx">
        <pc:chgData name="Seth Petry-Johnson" userId="9311b3db184b81f9" providerId="LiveId" clId="{BD444F2A-B59C-42F0-A285-C3AA51961C5F}" dt="2023-01-07T17:56:58.521" v="2167" actId="20577"/>
        <pc:sldMkLst>
          <pc:docMk/>
          <pc:sldMk cId="1896466684" sldId="457"/>
        </pc:sldMkLst>
        <pc:spChg chg="del">
          <ac:chgData name="Seth Petry-Johnson" userId="9311b3db184b81f9" providerId="LiveId" clId="{BD444F2A-B59C-42F0-A285-C3AA51961C5F}" dt="2023-01-07T17:50:20.859" v="1210" actId="478"/>
          <ac:spMkLst>
            <pc:docMk/>
            <pc:sldMk cId="1896466684" sldId="457"/>
            <ac:spMk id="3" creationId="{E69EE550-A594-A27B-0511-ED404332CA0A}"/>
          </ac:spMkLst>
        </pc:spChg>
        <pc:spChg chg="del">
          <ac:chgData name="Seth Petry-Johnson" userId="9311b3db184b81f9" providerId="LiveId" clId="{BD444F2A-B59C-42F0-A285-C3AA51961C5F}" dt="2023-01-07T17:50:44.570" v="1217" actId="478"/>
          <ac:spMkLst>
            <pc:docMk/>
            <pc:sldMk cId="1896466684" sldId="457"/>
            <ac:spMk id="8" creationId="{EC22DAFC-8A8A-5D89-99CF-0025A740E5D0}"/>
          </ac:spMkLst>
        </pc:spChg>
        <pc:spChg chg="del">
          <ac:chgData name="Seth Petry-Johnson" userId="9311b3db184b81f9" providerId="LiveId" clId="{BD444F2A-B59C-42F0-A285-C3AA51961C5F}" dt="2023-01-07T17:50:24.098" v="1212" actId="478"/>
          <ac:spMkLst>
            <pc:docMk/>
            <pc:sldMk cId="1896466684" sldId="457"/>
            <ac:spMk id="10" creationId="{77D19F59-E7D9-719D-FFB2-D5AAC8E59386}"/>
          </ac:spMkLst>
        </pc:spChg>
        <pc:spChg chg="del">
          <ac:chgData name="Seth Petry-Johnson" userId="9311b3db184b81f9" providerId="LiveId" clId="{BD444F2A-B59C-42F0-A285-C3AA51961C5F}" dt="2023-01-07T17:50:22.507" v="1211" actId="478"/>
          <ac:spMkLst>
            <pc:docMk/>
            <pc:sldMk cId="1896466684" sldId="457"/>
            <ac:spMk id="26" creationId="{15066B4C-C6EF-EFFC-001A-411465BBB5D6}"/>
          </ac:spMkLst>
        </pc:spChg>
        <pc:picChg chg="mod">
          <ac:chgData name="Seth Petry-Johnson" userId="9311b3db184b81f9" providerId="LiveId" clId="{BD444F2A-B59C-42F0-A285-C3AA51961C5F}" dt="2023-01-07T17:49:41.970" v="1203" actId="1037"/>
          <ac:picMkLst>
            <pc:docMk/>
            <pc:sldMk cId="1896466684" sldId="457"/>
            <ac:picMk id="13" creationId="{3B41C56A-DDC0-F460-CAFF-DFA5D121032E}"/>
          </ac:picMkLst>
        </pc:picChg>
        <pc:picChg chg="del">
          <ac:chgData name="Seth Petry-Johnson" userId="9311b3db184b81f9" providerId="LiveId" clId="{BD444F2A-B59C-42F0-A285-C3AA51961C5F}" dt="2023-01-07T17:50:24.770" v="1213" actId="478"/>
          <ac:picMkLst>
            <pc:docMk/>
            <pc:sldMk cId="1896466684" sldId="457"/>
            <ac:picMk id="28" creationId="{F1259443-B7CA-F34A-7B6B-C6EBFA17C235}"/>
          </ac:picMkLst>
        </pc:picChg>
        <pc:picChg chg="del">
          <ac:chgData name="Seth Petry-Johnson" userId="9311b3db184b81f9" providerId="LiveId" clId="{BD444F2A-B59C-42F0-A285-C3AA51961C5F}" dt="2023-01-07T17:50:44.570" v="1217" actId="478"/>
          <ac:picMkLst>
            <pc:docMk/>
            <pc:sldMk cId="1896466684" sldId="457"/>
            <ac:picMk id="31" creationId="{F774B3BF-0ADE-741D-C03D-7B891815757B}"/>
          </ac:picMkLst>
        </pc:picChg>
        <pc:picChg chg="del">
          <ac:chgData name="Seth Petry-Johnson" userId="9311b3db184b81f9" providerId="LiveId" clId="{BD444F2A-B59C-42F0-A285-C3AA51961C5F}" dt="2023-01-07T17:50:44.570" v="1217" actId="478"/>
          <ac:picMkLst>
            <pc:docMk/>
            <pc:sldMk cId="1896466684" sldId="457"/>
            <ac:picMk id="34" creationId="{61E32506-8F68-1C87-1B8A-DAE45AEEBC1C}"/>
          </ac:picMkLst>
        </pc:picChg>
        <pc:picChg chg="del">
          <ac:chgData name="Seth Petry-Johnson" userId="9311b3db184b81f9" providerId="LiveId" clId="{BD444F2A-B59C-42F0-A285-C3AA51961C5F}" dt="2023-01-07T17:50:44.570" v="1217" actId="478"/>
          <ac:picMkLst>
            <pc:docMk/>
            <pc:sldMk cId="1896466684" sldId="457"/>
            <ac:picMk id="35" creationId="{BCE167AF-F324-1CFE-71E4-B3A035115D83}"/>
          </ac:picMkLst>
        </pc:picChg>
      </pc:sldChg>
      <pc:sldChg chg="addSp modSp add mod modTransition modAnim">
        <pc:chgData name="Seth Petry-Johnson" userId="9311b3db184b81f9" providerId="LiveId" clId="{BD444F2A-B59C-42F0-A285-C3AA51961C5F}" dt="2023-01-07T18:08:55.531" v="2392" actId="1037"/>
        <pc:sldMkLst>
          <pc:docMk/>
          <pc:sldMk cId="2013319998" sldId="458"/>
        </pc:sldMkLst>
        <pc:spChg chg="mod">
          <ac:chgData name="Seth Petry-Johnson" userId="9311b3db184b81f9" providerId="LiveId" clId="{BD444F2A-B59C-42F0-A285-C3AA51961C5F}" dt="2023-01-07T18:08:55.531" v="2392" actId="1037"/>
          <ac:spMkLst>
            <pc:docMk/>
            <pc:sldMk cId="2013319998" sldId="458"/>
            <ac:spMk id="2" creationId="{ACDE080E-2411-99DD-2CAE-8F7003AA8C8A}"/>
          </ac:spMkLst>
        </pc:spChg>
        <pc:spChg chg="add mod">
          <ac:chgData name="Seth Petry-Johnson" userId="9311b3db184b81f9" providerId="LiveId" clId="{BD444F2A-B59C-42F0-A285-C3AA51961C5F}" dt="2023-01-07T17:58:10.367" v="2237"/>
          <ac:spMkLst>
            <pc:docMk/>
            <pc:sldMk cId="2013319998" sldId="458"/>
            <ac:spMk id="3" creationId="{362EA329-35A3-E3C0-16C5-0606FA899B50}"/>
          </ac:spMkLst>
        </pc:spChg>
        <pc:spChg chg="mod">
          <ac:chgData name="Seth Petry-Johnson" userId="9311b3db184b81f9" providerId="LiveId" clId="{BD444F2A-B59C-42F0-A285-C3AA51961C5F}" dt="2023-01-07T18:08:55.531" v="2392" actId="1037"/>
          <ac:spMkLst>
            <pc:docMk/>
            <pc:sldMk cId="2013319998" sldId="458"/>
            <ac:spMk id="7" creationId="{036A249F-D3E9-14CB-CB5A-DA322FFED980}"/>
          </ac:spMkLst>
        </pc:spChg>
        <pc:spChg chg="add mod">
          <ac:chgData name="Seth Petry-Johnson" userId="9311b3db184b81f9" providerId="LiveId" clId="{BD444F2A-B59C-42F0-A285-C3AA51961C5F}" dt="2023-01-07T17:58:10.367" v="2237"/>
          <ac:spMkLst>
            <pc:docMk/>
            <pc:sldMk cId="2013319998" sldId="458"/>
            <ac:spMk id="8" creationId="{C175A4C6-3474-1D19-6A52-23D8C51E9342}"/>
          </ac:spMkLst>
        </pc:spChg>
        <pc:spChg chg="add mod">
          <ac:chgData name="Seth Petry-Johnson" userId="9311b3db184b81f9" providerId="LiveId" clId="{BD444F2A-B59C-42F0-A285-C3AA51961C5F}" dt="2023-01-07T17:58:10.367" v="2237"/>
          <ac:spMkLst>
            <pc:docMk/>
            <pc:sldMk cId="2013319998" sldId="458"/>
            <ac:spMk id="10" creationId="{6B6B1355-2060-1323-2681-090747BE556E}"/>
          </ac:spMkLst>
        </pc:spChg>
        <pc:spChg chg="mod">
          <ac:chgData name="Seth Petry-Johnson" userId="9311b3db184b81f9" providerId="LiveId" clId="{BD444F2A-B59C-42F0-A285-C3AA51961C5F}" dt="2023-01-07T18:08:55.531" v="2392" actId="1037"/>
          <ac:spMkLst>
            <pc:docMk/>
            <pc:sldMk cId="2013319998" sldId="458"/>
            <ac:spMk id="11" creationId="{9DD24C22-2C36-2F36-CF1D-CD6A93BEA8F9}"/>
          </ac:spMkLst>
        </pc:spChg>
        <pc:spChg chg="mod">
          <ac:chgData name="Seth Petry-Johnson" userId="9311b3db184b81f9" providerId="LiveId" clId="{BD444F2A-B59C-42F0-A285-C3AA51961C5F}" dt="2023-01-07T17:57:35.786" v="2234" actId="20577"/>
          <ac:spMkLst>
            <pc:docMk/>
            <pc:sldMk cId="2013319998" sldId="458"/>
            <ac:spMk id="14" creationId="{733E5721-45EE-81AC-DB1C-9BA3F71A9074}"/>
          </ac:spMkLst>
        </pc:spChg>
        <pc:spChg chg="add mod">
          <ac:chgData name="Seth Petry-Johnson" userId="9311b3db184b81f9" providerId="LiveId" clId="{BD444F2A-B59C-42F0-A285-C3AA51961C5F}" dt="2023-01-07T17:58:10.367" v="2237"/>
          <ac:spMkLst>
            <pc:docMk/>
            <pc:sldMk cId="2013319998" sldId="458"/>
            <ac:spMk id="15" creationId="{83CE5AC4-C3FC-E8A8-1C5B-5DC69E32A939}"/>
          </ac:spMkLst>
        </pc:spChg>
        <pc:spChg chg="add mod">
          <ac:chgData name="Seth Petry-Johnson" userId="9311b3db184b81f9" providerId="LiveId" clId="{BD444F2A-B59C-42F0-A285-C3AA51961C5F}" dt="2023-01-07T17:58:10.367" v="2237"/>
          <ac:spMkLst>
            <pc:docMk/>
            <pc:sldMk cId="2013319998" sldId="458"/>
            <ac:spMk id="17" creationId="{540FA2F0-C922-A61E-0F4B-4FB6570138BD}"/>
          </ac:spMkLst>
        </pc:spChg>
        <pc:spChg chg="mod">
          <ac:chgData name="Seth Petry-Johnson" userId="9311b3db184b81f9" providerId="LiveId" clId="{BD444F2A-B59C-42F0-A285-C3AA51961C5F}" dt="2023-01-07T18:08:55.531" v="2392" actId="1037"/>
          <ac:spMkLst>
            <pc:docMk/>
            <pc:sldMk cId="2013319998" sldId="458"/>
            <ac:spMk id="42" creationId="{59692EA6-84C0-E98D-8A12-30CF0F903389}"/>
          </ac:spMkLst>
        </pc:spChg>
        <pc:picChg chg="mod">
          <ac:chgData name="Seth Petry-Johnson" userId="9311b3db184b81f9" providerId="LiveId" clId="{BD444F2A-B59C-42F0-A285-C3AA51961C5F}" dt="2023-01-07T18:08:55.531" v="2392" actId="1037"/>
          <ac:picMkLst>
            <pc:docMk/>
            <pc:sldMk cId="2013319998" sldId="458"/>
            <ac:picMk id="6" creationId="{00C71F98-E8BF-B39A-B892-C3404C7B91F5}"/>
          </ac:picMkLst>
        </pc:picChg>
        <pc:picChg chg="mod">
          <ac:chgData name="Seth Petry-Johnson" userId="9311b3db184b81f9" providerId="LiveId" clId="{BD444F2A-B59C-42F0-A285-C3AA51961C5F}" dt="2023-01-07T18:08:55.531" v="2392" actId="1037"/>
          <ac:picMkLst>
            <pc:docMk/>
            <pc:sldMk cId="2013319998" sldId="458"/>
            <ac:picMk id="9" creationId="{6D1C6520-D78C-50E4-B923-7AF3BF452ED3}"/>
          </ac:picMkLst>
        </pc:picChg>
        <pc:picChg chg="mod">
          <ac:chgData name="Seth Petry-Johnson" userId="9311b3db184b81f9" providerId="LiveId" clId="{BD444F2A-B59C-42F0-A285-C3AA51961C5F}" dt="2023-01-07T18:08:55.531" v="2392" actId="1037"/>
          <ac:picMkLst>
            <pc:docMk/>
            <pc:sldMk cId="2013319998" sldId="458"/>
            <ac:picMk id="12" creationId="{C4646A58-70F4-2C31-E4D3-79B7FDFA2C67}"/>
          </ac:picMkLst>
        </pc:picChg>
        <pc:picChg chg="mod">
          <ac:chgData name="Seth Petry-Johnson" userId="9311b3db184b81f9" providerId="LiveId" clId="{BD444F2A-B59C-42F0-A285-C3AA51961C5F}" dt="2023-01-07T17:57:24.288" v="2218" actId="1036"/>
          <ac:picMkLst>
            <pc:docMk/>
            <pc:sldMk cId="2013319998" sldId="458"/>
            <ac:picMk id="13" creationId="{3B41C56A-DDC0-F460-CAFF-DFA5D121032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Welcome to my talk on burnout. </a:t>
            </a:r>
          </a:p>
          <a:p>
            <a:endParaRPr lang="en-US" sz="800" dirty="0"/>
          </a:p>
          <a:p>
            <a:r>
              <a:rPr lang="en-US" sz="800" dirty="0"/>
              <a:t>Let’s set the stage for this session by going back in time to 2020.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a:t>
            </a:fld>
            <a:endParaRPr lang="en-US"/>
          </a:p>
        </p:txBody>
      </p:sp>
    </p:spTree>
    <p:extLst>
      <p:ext uri="{BB962C8B-B14F-4D97-AF65-F5344CB8AC3E}">
        <p14:creationId xmlns:p14="http://schemas.microsoft.com/office/powerpoint/2010/main" val="4205777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r>
              <a:rPr lang="en-US" dirty="0"/>
              <a:t>That is a lot of money that could be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 and that’s OK.</a:t>
            </a:r>
          </a:p>
          <a:p>
            <a:endParaRPr lang="en-US" b="0" i="0" dirty="0"/>
          </a:p>
          <a:p>
            <a:r>
              <a:rPr lang="en-US" b="0" i="0" dirty="0"/>
              <a:t>Some of our staff leaned into the project, took the concepts to heart, and found their report useful.</a:t>
            </a:r>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28149537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Other people could take it or leave it. They participated, but at the end of the day didn’t change a lot of their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17738138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a few people actively resisted, either because they thought the whole idea was bunk or because they felt the survey was totally inaccurate for them.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But even the people that didn’t buy in still benefitted, because this project gave the management team tools and insights that we can use to improve their quality of life at work. And regardless of which model of burnout you ascribe to, and regardless of how you measure it, improving someone’s quality of life at work is going to reduce their experience of burnout.</a:t>
            </a:r>
            <a:endParaRPr lang="en-US" b="1" i="0" dirty="0"/>
          </a:p>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18267617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a few people actively resisted, either because they thought the whole idea was bunk or because they felt the survey was totally inaccurate for them.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But even the people that didn’t buy in still benefitted, because this project gave the management team tools and insights that we can use to improve their quality of life at work. And regardless of which model of burnout you ascribe to, and regardless of how you measure it, improving someone’s quality of life at work is going to reduce their experience of burnout.</a:t>
            </a:r>
            <a:endParaRPr lang="en-US" b="1" i="0" dirty="0"/>
          </a:p>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27939289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104</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105</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so the turnover crisis we were trying to head off can be extremely expensive for an organization.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Hopefully, after the last couple of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it’s much more interesting to talk about what </a:t>
            </a:r>
            <a:r>
              <a:rPr lang="en-US" i="1" dirty="0"/>
              <a:t>causes </a:t>
            </a:r>
            <a:r>
              <a:rPr lang="en-US" i="0" dirty="0"/>
              <a:t>burnout, and how it affects us if it goes untreated.</a:t>
            </a:r>
            <a:endParaRPr lang="en-US" dirty="0"/>
          </a:p>
          <a:p>
            <a:endParaRPr lang="en-US" b="1" dirty="0"/>
          </a:p>
          <a:p>
            <a:r>
              <a:rPr lang="en-US" b="0" dirty="0"/>
              <a:t>I referenced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 so if you’re feeling those symptoms please check in with your doctor. </a:t>
            </a:r>
          </a:p>
          <a:p>
            <a:endParaRPr lang="en-US" i="0" dirty="0"/>
          </a:p>
          <a:p>
            <a:r>
              <a:rPr lang="en-US" i="0" dirty="0"/>
              <a:t>Taking care of your mental health is a best practice, and you’ll be better equipped to handle burnout if your serotonin levels are balanced correctly.</a:t>
            </a:r>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Comparing those models is interesting because it helps us understand how burnout gets worse over time, and that gives us insight we can use to treat it.</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You might remember that there was some stuff going down. There was a pandemic, there were politics, and basically the general upheaval of everything in our lives. </a:t>
            </a:r>
          </a:p>
          <a:p>
            <a:endParaRPr lang="en-US" sz="700" dirty="0"/>
          </a:p>
          <a:p>
            <a:r>
              <a:rPr lang="en-US" sz="700" dirty="0"/>
              <a:t>Lots of people were stressed out. Some were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was fine. But for us, it was 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first thing</a:t>
            </a:r>
            <a:r>
              <a:rPr lang="en-US" b="0" dirty="0"/>
              <a: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nearly everything that caused stress could kill us,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 In either case, there’s going to be some sort of major muscular activity that needs to take place in a fairly short period of time.</a:t>
            </a:r>
          </a:p>
          <a:p>
            <a:endParaRPr lang="en-US" b="0" i="0" dirty="0"/>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research identified this concept of “adaptation energy”, which is the stuff the body consumes to power that fight or flight response.</a:t>
            </a:r>
          </a:p>
          <a:p>
            <a:endParaRPr lang="en-US" b="0" i="0" dirty="0"/>
          </a:p>
          <a:p>
            <a:r>
              <a:rPr lang="en-US" b="0" i="0" dirty="0"/>
              <a:t>This is a finite resource, so when stress continues for a prolonged period, we can start to run out of this energy.</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this fight or flight response has become obsolete, and that what we experience as burnout is the body running out of its adaptation energy reserves. </a:t>
            </a:r>
          </a:p>
          <a:p>
            <a:endParaRPr lang="en-US" b="0" i="0" dirty="0"/>
          </a:p>
          <a:p>
            <a:r>
              <a:rPr lang="en-US" b="0" i="0" dirty="0"/>
              <a:t>A primitive human’s stress response only had to sustain them for a short period of time: either a quick battle with the animal that will be dinner, or quickly running away from the animal that would make you </a:t>
            </a:r>
            <a:r>
              <a:rPr lang="en-US" b="0" i="1" dirty="0"/>
              <a:t>its </a:t>
            </a:r>
            <a:r>
              <a:rPr lang="en-US" b="0" i="0" dirty="0"/>
              <a:t>dinner. In either case, the stress event doesn’t last super long. </a:t>
            </a:r>
          </a:p>
          <a:p>
            <a:endParaRPr lang="en-US" b="0" i="0" dirty="0"/>
          </a:p>
          <a:p>
            <a:r>
              <a:rPr lang="en-US" b="0" i="0" dirty="0"/>
              <a:t>But I’ve been on stressful teams, or on projects that worked under tight deadlines for months or even years. This book argues that fight or flight is just not appropriate at handling low-grade, constant stress over a long period and without any acute activity to discharge the tension. </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be happen slowly and be sort of subtle. You might have a vague feeling of loss or disappointment, or you enthusiasm for the job starts to rise and fall over time.</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This is when you start feeling tired all the time and might see an increase in drug or alcohol use, binge watching TV, playing excessive amounts of video games, etc. </a:t>
            </a:r>
          </a:p>
          <a:p>
            <a:pPr marL="0" indent="0">
              <a:buNone/>
            </a:pPr>
            <a:endParaRPr lang="en-US" dirty="0"/>
          </a:p>
          <a:p>
            <a:pPr marL="0" indent="0">
              <a:buNone/>
            </a:pPr>
            <a:r>
              <a:rPr lang="en-US" dirty="0"/>
              <a:t>Those things are basically an attempt by your body and brain to try and replenish your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tiredness turns into chronic exhaustion and people begin to experience physical issues like headaches and stomach aches. The reduced energy reserves also cause anger management issues and depression.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become critical, increasing in intensity and numbers.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a:t>
            </a:r>
          </a:p>
          <a:p>
            <a:pPr marL="228600" indent="-228600">
              <a:buAutoNum type="arabicPeriod"/>
            </a:pPr>
            <a:r>
              <a:rPr lang="en-US" dirty="0"/>
              <a:t>When the feelings get bad enough, you start looking for an escape hatch. People in this stage can make very poor decisions in an attempt to “get out”, such as rage quitting a job </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“improving”.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themselves, and the increased workload started to make them leave too.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presents us with all kinds of complex and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her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engagement and disengagement, symptoms start to worsen, and then eventually turn into depression and complete burnout.</a:t>
            </a:r>
          </a:p>
          <a:p>
            <a:endParaRPr lang="en-US" b="0" i="0" dirty="0"/>
          </a:p>
          <a:p>
            <a:r>
              <a:rPr lang="en-US" b="0" i="0" dirty="0"/>
              <a:t>If you find this stuff interesting then the Women’s Burnout book might be worth a read, otherwise the 5 stage model is sufficient for our needs.</a:t>
            </a:r>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used in this project was the Maslach Burnout Inventory, and it takes a different approach.</a:t>
            </a:r>
          </a:p>
          <a:p>
            <a:endParaRPr lang="en-US" dirty="0"/>
          </a:p>
          <a:p>
            <a:r>
              <a:rPr lang="en-US" dirty="0"/>
              <a:t>Instead of modeling burnout as a linear progression through a set of phases, the MBI focuses on </a:t>
            </a:r>
            <a:r>
              <a:rPr lang="en-US" i="1" dirty="0"/>
              <a:t>measuring the frequency </a:t>
            </a:r>
            <a:r>
              <a:rPr lang="en-US" i="0" dirty="0"/>
              <a:t>of three different feelings that contribute to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The MBI tracks </a:t>
            </a:r>
            <a:r>
              <a:rPr lang="en-US" b="1" i="0" dirty="0"/>
              <a:t>how frequently</a:t>
            </a:r>
            <a:r>
              <a:rPr lang="en-US" b="0" i="0" dirty="0"/>
              <a:t> we have these three types of thoughts. </a:t>
            </a:r>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Exhaustion scale measures how frequently we feel exhausted by our job or role.</a:t>
            </a:r>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Cynicism scale measures how frequently we feel disengaged from our work, perhaps because we don’t think the work is important, or because we don’t enjoy what we’re doing.</a:t>
            </a:r>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Professional Efficacy scale measures how frequently we feel effective or competent at work. </a:t>
            </a:r>
          </a:p>
          <a:p>
            <a:endParaRPr lang="en-US" dirty="0"/>
          </a:p>
          <a:p>
            <a:r>
              <a:rPr lang="en-US" dirty="0"/>
              <a:t>Each of these feelings is independent of the others, and the frequency with which we have each type of feeling affects burnout differently. We’ll come back to this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1127954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really help when it comes to </a:t>
            </a:r>
            <a:r>
              <a:rPr lang="en-US" i="1" dirty="0"/>
              <a:t>measuring </a:t>
            </a:r>
            <a:r>
              <a:rPr lang="en-US" i="0" dirty="0"/>
              <a:t>burnout or trying to come up with a targeted solution plan.</a:t>
            </a:r>
          </a:p>
          <a:p>
            <a:endParaRPr lang="en-US" i="0" dirty="0"/>
          </a:p>
          <a:p>
            <a:r>
              <a:rPr lang="en-US" b="1" i="0" dirty="0"/>
              <a:t>(click)</a:t>
            </a:r>
          </a:p>
          <a:p>
            <a:r>
              <a:rPr lang="en-US" i="0" dirty="0"/>
              <a:t>But by measuring three different feelings on three different scales, we can develop a more comprehensive and informative model of how a given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in crisis.</a:t>
            </a:r>
            <a:endParaRPr lang="en-US" i="0" dirty="0"/>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 that indicates </a:t>
            </a:r>
            <a:r>
              <a:rPr lang="en-US" b="1" dirty="0"/>
              <a:t>how frequently you experience that feeling at work</a:t>
            </a:r>
            <a:r>
              <a:rPr lang="en-US" b="0" dirty="0"/>
              <a:t>.</a:t>
            </a:r>
            <a:endParaRPr lang="en-US" dirty="0"/>
          </a:p>
          <a:p>
            <a:endParaRPr lang="en-US" dirty="0"/>
          </a:p>
          <a:p>
            <a:r>
              <a:rPr lang="en-US" dirty="0"/>
              <a:t>These are my results the last time I took the survey.</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Exhaustion and Cynicism scales, higher numbers indicate higher levels of burnout.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frequently feel used up and disengaged from your job, you’re more likely suffering burnout than if you </a:t>
            </a:r>
            <a:r>
              <a:rPr lang="en-US" i="1" dirty="0"/>
              <a:t>rarely </a:t>
            </a:r>
            <a:r>
              <a:rPr lang="en-US" i="0" dirty="0"/>
              <a:t>feel used up and disengaged</a:t>
            </a:r>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opposite for the Professional Efficacy scale.</a:t>
            </a:r>
          </a:p>
          <a:p>
            <a:endParaRPr lang="en-US" dirty="0"/>
          </a:p>
          <a:p>
            <a:r>
              <a:rPr lang="en-US" dirty="0"/>
              <a:t>This tracks how frequently you feel effective and competent at work, so </a:t>
            </a:r>
            <a:r>
              <a:rPr lang="en-US" i="1" dirty="0"/>
              <a:t>lower </a:t>
            </a:r>
            <a:r>
              <a:rPr lang="en-US" i="0" dirty="0"/>
              <a:t>numbers indicate burnout. If you only feel effective at work a few times a year, you are more likely suffering from burnout than if you’re feeling effective and competent on a daily basis.</a:t>
            </a:r>
            <a:endParaRPr lang="en-US" dirty="0"/>
          </a:p>
          <a:p>
            <a:endParaRPr lang="en-US" b="0" dirty="0"/>
          </a:p>
          <a:p>
            <a:r>
              <a:rPr lang="en-US" b="0" dirty="0"/>
              <a:t>These numbers are kind of hard to evaluate in a vacuum. This report says I feel worn out by my job a few times a month, but how common is that? What’s the threshold between being burnt out and just having a bad day?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TODO: Improve transition</a:t>
            </a:r>
            <a:endParaRPr lang="en-US" dirty="0"/>
          </a:p>
          <a:p>
            <a:endParaRPr lang="en-US" dirty="0"/>
          </a:p>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 indicated feeling exhaustion </a:t>
            </a:r>
            <a:r>
              <a:rPr lang="en-US" b="1" dirty="0"/>
              <a:t>more frequently than 69%</a:t>
            </a:r>
            <a:r>
              <a:rPr lang="en-US" b="0" dirty="0"/>
              <a:t> of the 22,000 people in the dataset.</a:t>
            </a:r>
          </a:p>
          <a:p>
            <a:endParaRPr lang="en-US" b="0" dirty="0"/>
          </a:p>
          <a:p>
            <a:r>
              <a:rPr lang="en-US" b="0" dirty="0"/>
              <a:t>I’m basically in the top third, which may be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feelings of disengagement from my work more frequently than 82% of those people, so I’m in the top 18% which is definitely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a good sign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setting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 It measures feelings of disengagement from work or people at work, but disengagement can have a number of different causes.</a:t>
            </a:r>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reason for feeling disengaged is doubting whether or not what you do actually matters.</a:t>
            </a:r>
          </a:p>
          <a:p>
            <a:endParaRPr lang="en-US" b="0" dirty="0"/>
          </a:p>
          <a:p>
            <a:r>
              <a:rPr lang="en-US" b="0" dirty="0"/>
              <a:t>This clearly isn’t an issue for me; I answered a “1” on this question, meaning </a:t>
            </a:r>
            <a:r>
              <a:rPr lang="en-US" b="0" i="0" dirty="0"/>
              <a:t>“a few times a year or less”. Not a frequent occurrence.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p>
          <a:p>
            <a:endParaRPr lang="en-US" b="0" i="0" dirty="0"/>
          </a:p>
          <a:p>
            <a:r>
              <a:rPr lang="en-US" b="0" i="0" dirty="0"/>
              <a:t>When I was coding, I would often work extra hours not because anyone told me I needed to, but because I was just really engaged with whatever I was building. I’m less likely to voluntarily spend my free time on my people management duties.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I’m naturally introverted and I like being in a quiet room and going deep into thought about something. Talking to people is a critical part of my leadership role, but that doesn’t mean I don’t wish I could just be left alone for bit chunks of time.</a:t>
            </a:r>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can provide some insight. They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I have plenty of weak areas and things I’m not great at, but I </a:t>
            </a:r>
            <a:r>
              <a:rPr lang="en-US" b="0" i="1" dirty="0"/>
              <a:t>have</a:t>
            </a:r>
            <a:r>
              <a:rPr lang="en-US" b="0" i="0" dirty="0"/>
              <a:t> spent a lot of time deliberately learning how to be better. I’ve read books, listened to podcasts, and have spent a lot of effort learning to compensate for the more introverted and left-brained parts of my personality to make me more effective in this role. And I think my results in the role demonstrate that. </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That feeling of making a difference and of playing a critical role is very fulfilling to me and counteracts some of the burnout I might otherwise be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the act of applying to our teams.</a:t>
            </a:r>
            <a:endParaRPr lang="en-US" i="0" dirty="0"/>
          </a:p>
          <a:p>
            <a:endParaRPr lang="en-US" i="0" dirty="0"/>
          </a:p>
          <a:p>
            <a:r>
              <a:rPr lang="en-US" i="0" dirty="0"/>
              <a:t>I’ll start with a brief summary of the research I did into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any one of these scales by itself can indicate a different type of burnout profile.</a:t>
            </a:r>
            <a:endParaRPr lang="en-US" b="0" i="0" dirty="0"/>
          </a:p>
          <a:p>
            <a:endParaRPr lang="en-US" b="0" i="0" dirty="0"/>
          </a:p>
          <a:p>
            <a:r>
              <a:rPr lang="en-US" b="0" i="0" dirty="0"/>
              <a:t>The MBI categorizes people into five different “profiles” that indicate the primary type of burnout someone is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The other two scales are either not contributing, or have a moderate impact.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a:p>
            <a:r>
              <a:rPr lang="en-US" b="0" i="0" dirty="0"/>
              <a:t>Again, the other scales, Exhaustion and Cynicism in this case, can be either low or moderate, but there is a clear primary driver.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These people will usually also report feelings of low professional efficacy, but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experiencing burnout at all. These folks are energized for their workday, are engaged with their job and their coworkers, and generally feel effective at what they’re doing. </a:t>
            </a:r>
          </a:p>
          <a:p>
            <a:endParaRPr lang="en-US" b="0" dirty="0"/>
          </a:p>
          <a:p>
            <a:r>
              <a:rPr lang="en-US" b="0" dirty="0"/>
              <a:t>Doesn’t mean they don’t have a bad day or a bad week, just that over the long term those burnout symptoms tend to be infrequent.</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disengaged I am from my job, given all of the factors that go into a role like mine?</a:t>
            </a:r>
          </a:p>
          <a:p>
            <a:endParaRPr lang="en-US" b="0" i="0" dirty="0"/>
          </a:p>
          <a:p>
            <a:r>
              <a:rPr lang="en-US" b="1" i="0" dirty="0"/>
              <a:t>(click)</a:t>
            </a:r>
            <a:r>
              <a:rPr lang="en-US" b="0" i="0" dirty="0"/>
              <a:t> </a:t>
            </a:r>
          </a:p>
          <a:p>
            <a:endParaRPr lang="en-US" b="0" i="0" dirty="0"/>
          </a:p>
          <a:p>
            <a:r>
              <a:rPr lang="en-US" b="0" i="0" dirty="0"/>
              <a:t>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test scores are across multiple instances of testing, and that repeated evaluation under the same conditions will yield the same results. </a:t>
            </a:r>
          </a:p>
          <a:p>
            <a:endParaRPr lang="en-US" b="0" dirty="0"/>
          </a:p>
          <a:p>
            <a:r>
              <a:rPr lang="en-US" b="0" dirty="0"/>
              <a:t>An analysis of over 84 published studies have confirmed that the MBI produces reliable and consistent measurements. </a:t>
            </a:r>
          </a:p>
          <a:p>
            <a:endParaRPr lang="en-US" b="0" dirty="0"/>
          </a:p>
          <a:p>
            <a:r>
              <a:rPr lang="en-US" b="0" dirty="0"/>
              <a:t>The reliability of the Exhaustion scale is a little bit higher than the other two, but all three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the thing it claims to measure. In the case of the MBI, it’s how well the scores actually reflect a person’s feelings of burnout.</a:t>
            </a:r>
          </a:p>
          <a:p>
            <a:endParaRPr lang="en-US" b="0" dirty="0"/>
          </a:p>
          <a:p>
            <a:r>
              <a:rPr lang="en-US" b="0" dirty="0"/>
              <a:t>Again, multiple additional studies have established the validity of the MBI and that the scores correlate with other measures of burnout and disengagement.</a:t>
            </a:r>
          </a:p>
          <a:p>
            <a:endParaRPr lang="en-US" b="0" dirty="0"/>
          </a:p>
          <a:p>
            <a:r>
              <a:rPr lang="en-US" b="0" dirty="0"/>
              <a:t>In a minute I’ll tell you how to get more information about this, but for my purposes this was sufficient to tell me that the MBI is a valid tool for measuring burnout and not just a scale some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Areas of </a:t>
            </a:r>
            <a:r>
              <a:rPr lang="en-US" dirty="0" err="1"/>
              <a:t>Worklife</a:t>
            </a:r>
            <a:r>
              <a:rPr lang="en-US" dirty="0"/>
              <a:t> Survey is a companion survey to the MBI. </a:t>
            </a:r>
          </a:p>
          <a:p>
            <a:endParaRPr lang="en-US" dirty="0"/>
          </a:p>
          <a:p>
            <a:r>
              <a:rPr lang="en-US" dirty="0"/>
              <a:t>The MBI measures three different scales to determine </a:t>
            </a:r>
            <a:r>
              <a:rPr lang="en-US" i="1" dirty="0"/>
              <a:t>how </a:t>
            </a:r>
            <a:r>
              <a:rPr lang="en-US" i="0" dirty="0"/>
              <a:t>burnout is presenting itself, while the AWS looks for mismatch between your job and key aspects of your personality and desires.</a:t>
            </a:r>
          </a:p>
          <a:p>
            <a:endParaRPr lang="en-US" i="0" dirty="0"/>
          </a:p>
          <a:p>
            <a:r>
              <a:rPr lang="en-US" b="1" i="0" dirty="0"/>
              <a:t>(click)</a:t>
            </a:r>
            <a:endParaRPr lang="en-US" b="0" i="0" dirty="0"/>
          </a:p>
          <a:p>
            <a:endParaRPr lang="en-US" b="0" i="0" dirty="0"/>
          </a:p>
          <a:p>
            <a:r>
              <a:rPr lang="en-US" b="0" i="0" dirty="0"/>
              <a:t>Similar to the MBI, the AWS does this by measuring six different scales.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like Medical Personnel and Human Service workers, but the one you want to get is the MBI-GS for general use. </a:t>
            </a:r>
          </a:p>
          <a:p>
            <a:endParaRPr lang="en-US" dirty="0"/>
          </a:p>
          <a:p>
            <a:r>
              <a:rPr lang="en-US" dirty="0"/>
              <a:t>The surveys are all very similar, but the occupation-specific ones contain job-specific language and terminology and might be scored slightly differently.</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 and more documentation on the reliability and validity of the tool.</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wasn’t calibrated for COVID; the reports told us we </a:t>
            </a:r>
            <a:r>
              <a:rPr lang="en-US" i="1" dirty="0"/>
              <a:t>were </a:t>
            </a:r>
            <a:r>
              <a:rPr lang="en-US" i="0" dirty="0"/>
              <a:t>suffering from some widespread burnout, but so were most people. This comparison didn’t tell us whether we were doing better or worse than other companies </a:t>
            </a:r>
            <a:r>
              <a:rPr lang="en-US" i="1" dirty="0"/>
              <a:t>during COVID</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r>
              <a:rPr lang="en-US" i="0" dirty="0"/>
              <a:t>They were suffering so much that it was having debilitating impacts on both their careers and their health.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submit data that, at least from their point of view, could come back to damage their career if it shows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the respondents be </a:t>
            </a:r>
            <a:r>
              <a:rPr lang="en-US" b="1" dirty="0"/>
              <a:t>unaware that they are being measured for burnout</a:t>
            </a:r>
            <a:r>
              <a:rPr lang="en-US" b="0" dirty="0"/>
              <a:t>. This is because people have widely varying beliefs about burnout, and those beliefs and expectations can affect their responses to the questions. </a:t>
            </a:r>
          </a:p>
          <a:p>
            <a:endParaRPr lang="en-US" b="0" dirty="0"/>
          </a:p>
          <a:p>
            <a:r>
              <a:rPr lang="en-US" b="0" dirty="0"/>
              <a:t>They recommend that you explain the survey as measuring </a:t>
            </a:r>
            <a:r>
              <a:rPr lang="en-US" b="1" dirty="0"/>
              <a:t>job-related attitudes</a:t>
            </a:r>
            <a:r>
              <a:rPr lang="en-US" b="0" dirty="0"/>
              <a:t> instead.</a:t>
            </a:r>
          </a:p>
          <a:p>
            <a:endParaRPr lang="en-US" b="0" dirty="0"/>
          </a:p>
          <a:p>
            <a:r>
              <a:rPr lang="en-US" b="0" dirty="0"/>
              <a:t>Once the measurements have been taken, of course, it’s appropriate to explain burnout and how the MBI is being used to measure it, you just want to avoid using the term “burnout” before the survey is taken.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a:t>Again, this sort of survey requires a significant degree of psychological safety and willingness to be vulnerable, so it’s critical that people are comfortable expressing their true feelings. </a:t>
            </a:r>
          </a:p>
          <a:p>
            <a:endParaRPr lang="en-US" dirty="0"/>
          </a:p>
          <a:p>
            <a:r>
              <a:rPr lang="en-US" dirty="0" err="1"/>
              <a:t>MindGarden</a:t>
            </a:r>
            <a:r>
              <a:rPr lang="en-US" dirty="0"/>
              <a:t> has an option for delivering the survey anonymously, and it’s even possible to set it up so that the respondents get a copy of their individual report, but no one else is able to link their specific results back to their identity. </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requires ensuring that respondents are providing their answers free of coercion, which means it needs to be voluntary.</a:t>
            </a:r>
          </a:p>
          <a:p>
            <a:endParaRPr lang="en-US" dirty="0"/>
          </a:p>
          <a:p>
            <a:r>
              <a:rPr lang="en-US" dirty="0"/>
              <a:t>Make sure you tell your teams in advance how the data will be used and the benefits of participating so that they can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but on the whole we got a lot of data.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what was contributing to each person’s experience of burnout,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stress he was feeling as a result of that situation.</a:t>
            </a:r>
          </a:p>
          <a:p>
            <a:endParaRPr lang="en-US" dirty="0"/>
          </a:p>
          <a:p>
            <a:r>
              <a:rPr lang="en-US" b="1" dirty="0"/>
              <a:t>(click)</a:t>
            </a:r>
            <a:r>
              <a:rPr lang="en-US" b="0" dirty="0"/>
              <a:t> In 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of no sleep, without worrying that he was dropping a ball someone else would need to pick up</a:t>
            </a:r>
          </a:p>
          <a:p>
            <a:endParaRPr lang="en-US" b="0" i="0" dirty="0"/>
          </a:p>
          <a:p>
            <a:r>
              <a:rPr lang="en-US" b="0" i="0" dirty="0"/>
              <a:t>He was still productive, he was still working on stuff we needed to get done, and the team was still meetings its objectives. At the same time, he had flexibility to take advantage of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leader, you have power to directly address these feelings by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example,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t>
            </a:r>
            <a:r>
              <a:rPr lang="en-US" b="1" i="0" dirty="0"/>
              <a:t>(click)</a:t>
            </a:r>
            <a:r>
              <a:rPr lang="en-US" b="0" i="0" dirty="0"/>
              <a:t> Autonomy, Mastery, and Purpose.</a:t>
            </a:r>
          </a:p>
          <a:p>
            <a:endParaRPr lang="en-US" b="0" i="0" dirty="0"/>
          </a:p>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 That’s how I helped the developer with the newborn child, by giving him more autonomy in setting his working hours</a:t>
            </a:r>
          </a:p>
          <a:p>
            <a:endParaRPr lang="en-US" b="0" i="0" dirty="0"/>
          </a:p>
          <a:p>
            <a:r>
              <a:rPr lang="en-US" b="1" i="0" dirty="0"/>
              <a:t>(click)</a:t>
            </a:r>
          </a:p>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building a very productive and healthy team.</a:t>
            </a:r>
          </a:p>
          <a:p>
            <a:endParaRPr lang="en-US" b="0" i="0" dirty="0"/>
          </a:p>
          <a:p>
            <a:r>
              <a:rPr lang="en-US" b="1" i="0" dirty="0"/>
              <a:t>(click)</a:t>
            </a:r>
          </a:p>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Did it move the needle?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If this image represented us at the start of this project, then maybe the “after” image is more like this…</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better, and we’re moving in a better direction, but it takes time.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36356689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and we retained all of our key people.</a:t>
            </a:r>
          </a:p>
          <a:p>
            <a:endParaRPr lang="en-US" b="0" i="0" dirty="0"/>
          </a:p>
          <a:p>
            <a:r>
              <a:rPr lang="en-US" b="0" i="0" dirty="0"/>
              <a:t>And on my team, which is the one I have the most visibility to, morale has improved. The general air of frustration and snippiness has relaxed and the team is continuing to work productively together.</a:t>
            </a:r>
            <a:endParaRPr lang="en-US" b="1" i="0" dirty="0"/>
          </a:p>
          <a:p>
            <a:endParaRPr lang="en-US" b="0" i="0" dirty="0"/>
          </a:p>
          <a:p>
            <a:r>
              <a:rPr lang="en-US" b="1" i="0" dirty="0"/>
              <a:t>To be clear</a:t>
            </a:r>
            <a:r>
              <a:rPr lang="en-US" b="0" i="0" dirty="0"/>
              <a:t>, 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Perhaps the most significant benefit is that this project gave us a new, shared language to use when talking about burnout, and that’s really helpful to managers like me because it gives me tools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35612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1/5/2023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1/5/2023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e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7.png"/><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mailto:petryjohnson@gmail.com" TargetMode="External"/><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1.png"/><Relationship Id="rId5" Type="http://schemas.openxmlformats.org/officeDocument/2006/relationships/image" Target="../media/image4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7.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26.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9.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59.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e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7.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6095999"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609600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112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3951948"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57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2633921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909"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3727941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896466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3826413"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4633660"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506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4633660"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506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4633660"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506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7020740"/>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013319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5" grpId="0"/>
      <p:bldP spid="17"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Exhaust box">
            <a:extLst>
              <a:ext uri="{FF2B5EF4-FFF2-40B4-BE49-F238E27FC236}">
                <a16:creationId xmlns:a16="http://schemas.microsoft.com/office/drawing/2014/main" id="{9E00A637-EB3C-5BC7-2DD9-E098A2511FC4}"/>
              </a:ext>
            </a:extLst>
          </p:cNvPr>
          <p:cNvGrpSpPr/>
          <p:nvPr/>
        </p:nvGrpSpPr>
        <p:grpSpPr>
          <a:xfrm>
            <a:off x="678947" y="7024915"/>
            <a:ext cx="3169153" cy="1244145"/>
            <a:chOff x="3672188" y="5151724"/>
            <a:chExt cx="3169153" cy="1244145"/>
          </a:xfrm>
        </p:grpSpPr>
        <p:sp>
          <p:nvSpPr>
            <p:cNvPr id="8" name="Rectangle 7">
              <a:extLst>
                <a:ext uri="{FF2B5EF4-FFF2-40B4-BE49-F238E27FC236}">
                  <a16:creationId xmlns:a16="http://schemas.microsoft.com/office/drawing/2014/main" id="{89C5F0C9-95B8-27DA-CA6B-0CEDD2938FC8}"/>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B0806B1-E012-E609-1FF1-2E2DC61CB4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718629"/>
            <a:ext cx="3169153" cy="1244145"/>
            <a:chOff x="3672188" y="5151724"/>
            <a:chExt cx="3169153" cy="1244145"/>
          </a:xfrm>
        </p:grpSpPr>
        <p:sp>
          <p:nvSpPr>
            <p:cNvPr id="24" name="Rectangle 23">
              <a:extLst>
                <a:ext uri="{FF2B5EF4-FFF2-40B4-BE49-F238E27FC236}">
                  <a16:creationId xmlns:a16="http://schemas.microsoft.com/office/drawing/2014/main" id="{9900EBD4-B728-AC4C-1135-E464A127007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Cynic box">
            <a:extLst>
              <a:ext uri="{FF2B5EF4-FFF2-40B4-BE49-F238E27FC236}">
                <a16:creationId xmlns:a16="http://schemas.microsoft.com/office/drawing/2014/main" id="{A995D82B-F85D-A9A2-7128-1FDFBE98BD41}"/>
              </a:ext>
            </a:extLst>
          </p:cNvPr>
          <p:cNvGrpSpPr/>
          <p:nvPr/>
        </p:nvGrpSpPr>
        <p:grpSpPr>
          <a:xfrm>
            <a:off x="4238493" y="6995887"/>
            <a:ext cx="3543124" cy="1225096"/>
            <a:chOff x="3491214" y="5170774"/>
            <a:chExt cx="3543124" cy="1225096"/>
          </a:xfrm>
        </p:grpSpPr>
        <p:sp>
          <p:nvSpPr>
            <p:cNvPr id="35" name="Rectangle 34">
              <a:extLst>
                <a:ext uri="{FF2B5EF4-FFF2-40B4-BE49-F238E27FC236}">
                  <a16:creationId xmlns:a16="http://schemas.microsoft.com/office/drawing/2014/main" id="{E7BEA560-0741-766B-C1CE-0EF0CFE2E9D2}"/>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3B2D203-3A94-EA5C-8C75-E2156E208A8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6995885"/>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718629"/>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15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Exhaust box">
            <a:extLst>
              <a:ext uri="{FF2B5EF4-FFF2-40B4-BE49-F238E27FC236}">
                <a16:creationId xmlns:a16="http://schemas.microsoft.com/office/drawing/2014/main" id="{C574D4B9-6E6C-5968-F3BB-75BA26820113}"/>
              </a:ext>
            </a:extLst>
          </p:cNvPr>
          <p:cNvGrpSpPr/>
          <p:nvPr/>
        </p:nvGrpSpPr>
        <p:grpSpPr>
          <a:xfrm>
            <a:off x="678947" y="5326740"/>
            <a:ext cx="3169153" cy="1244145"/>
            <a:chOff x="3672188" y="5151724"/>
            <a:chExt cx="3169153" cy="1244145"/>
          </a:xfrm>
        </p:grpSpPr>
        <p:sp>
          <p:nvSpPr>
            <p:cNvPr id="17" name="Rectangle 16">
              <a:extLst>
                <a:ext uri="{FF2B5EF4-FFF2-40B4-BE49-F238E27FC236}">
                  <a16:creationId xmlns:a16="http://schemas.microsoft.com/office/drawing/2014/main" id="{8307238A-469F-2372-E745-313001240C9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B1CCC84-F65E-914A-E18F-837567F1CE8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Cynic box">
            <a:extLst>
              <a:ext uri="{FF2B5EF4-FFF2-40B4-BE49-F238E27FC236}">
                <a16:creationId xmlns:a16="http://schemas.microsoft.com/office/drawing/2014/main" id="{4B1F6840-8269-4ECF-F72A-F523CA631A64}"/>
              </a:ext>
            </a:extLst>
          </p:cNvPr>
          <p:cNvGrpSpPr/>
          <p:nvPr/>
        </p:nvGrpSpPr>
        <p:grpSpPr>
          <a:xfrm>
            <a:off x="4238493" y="10203547"/>
            <a:ext cx="3543124" cy="1225096"/>
            <a:chOff x="3491214" y="5170774"/>
            <a:chExt cx="3543124" cy="1225096"/>
          </a:xfrm>
        </p:grpSpPr>
        <p:sp>
          <p:nvSpPr>
            <p:cNvPr id="30" name="Rectangle 29">
              <a:extLst>
                <a:ext uri="{FF2B5EF4-FFF2-40B4-BE49-F238E27FC236}">
                  <a16:creationId xmlns:a16="http://schemas.microsoft.com/office/drawing/2014/main" id="{D0DE6E99-93AC-BBD7-725D-9B0EAAD9CB84}"/>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3328E565-EB70-B57E-5804-62102EEA73ED}"/>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Efficacy box">
            <a:extLst>
              <a:ext uri="{FF2B5EF4-FFF2-40B4-BE49-F238E27FC236}">
                <a16:creationId xmlns:a16="http://schemas.microsoft.com/office/drawing/2014/main" id="{98B64BA8-75DE-1042-53B3-83F1B3AD4025}"/>
              </a:ext>
            </a:extLst>
          </p:cNvPr>
          <p:cNvGrpSpPr/>
          <p:nvPr/>
        </p:nvGrpSpPr>
        <p:grpSpPr>
          <a:xfrm>
            <a:off x="12976876" y="5718629"/>
            <a:ext cx="3656499" cy="1225096"/>
            <a:chOff x="3540997" y="5170774"/>
            <a:chExt cx="3300345" cy="1225096"/>
          </a:xfrm>
        </p:grpSpPr>
        <p:sp>
          <p:nvSpPr>
            <p:cNvPr id="46" name="Rectangle 45">
              <a:extLst>
                <a:ext uri="{FF2B5EF4-FFF2-40B4-BE49-F238E27FC236}">
                  <a16:creationId xmlns:a16="http://schemas.microsoft.com/office/drawing/2014/main" id="{1121AADE-B440-D40A-9D03-2FC52DD2B070}"/>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79CBAAB0-DE3D-EF7B-DA4B-0F17D7555D6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grpSp>
        <p:nvGrpSpPr>
          <p:cNvPr id="2" name="!!Exhaust box">
            <a:extLst>
              <a:ext uri="{FF2B5EF4-FFF2-40B4-BE49-F238E27FC236}">
                <a16:creationId xmlns:a16="http://schemas.microsoft.com/office/drawing/2014/main" id="{C9130A38-54C1-4086-0524-F7D7976F55EA}"/>
              </a:ext>
            </a:extLst>
          </p:cNvPr>
          <p:cNvGrpSpPr/>
          <p:nvPr/>
        </p:nvGrpSpPr>
        <p:grpSpPr>
          <a:xfrm>
            <a:off x="678947" y="7590969"/>
            <a:ext cx="3169153" cy="1244145"/>
            <a:chOff x="3672188" y="5151724"/>
            <a:chExt cx="3169153" cy="1244145"/>
          </a:xfrm>
        </p:grpSpPr>
        <p:sp>
          <p:nvSpPr>
            <p:cNvPr id="3" name="Rectangle 2">
              <a:extLst>
                <a:ext uri="{FF2B5EF4-FFF2-40B4-BE49-F238E27FC236}">
                  <a16:creationId xmlns:a16="http://schemas.microsoft.com/office/drawing/2014/main" id="{A7489291-AF2B-1B08-6CD4-E4D5D5D2781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A265AC-BA4D-C568-BF8F-CD0B4CB924C8}"/>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7"/>
            <a:ext cx="5245100" cy="1068120"/>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200329"/>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pic>
        <p:nvPicPr>
          <p:cNvPr id="3" name="!!Score summary">
            <a:extLst>
              <a:ext uri="{FF2B5EF4-FFF2-40B4-BE49-F238E27FC236}">
                <a16:creationId xmlns:a16="http://schemas.microsoft.com/office/drawing/2014/main" id="{B34D0EE0-7871-2662-0EFF-C41F0AD26753}"/>
              </a:ext>
            </a:extLst>
          </p:cNvPr>
          <p:cNvPicPr>
            <a:picLocks noChangeAspect="1"/>
          </p:cNvPicPr>
          <p:nvPr/>
        </p:nvPicPr>
        <p:blipFill>
          <a:blip r:embed="rId4"/>
          <a:stretch>
            <a:fillRect/>
          </a:stretch>
        </p:blipFill>
        <p:spPr>
          <a:xfrm>
            <a:off x="1804390" y="130380"/>
            <a:ext cx="1053589" cy="322288"/>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7"/>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12669"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Exhaust box">
            <a:extLst>
              <a:ext uri="{FF2B5EF4-FFF2-40B4-BE49-F238E27FC236}">
                <a16:creationId xmlns:a16="http://schemas.microsoft.com/office/drawing/2014/main" id="{BE16FA72-354F-D9AC-83C5-30202734B3EB}"/>
              </a:ext>
            </a:extLst>
          </p:cNvPr>
          <p:cNvGrpSpPr/>
          <p:nvPr/>
        </p:nvGrpSpPr>
        <p:grpSpPr>
          <a:xfrm>
            <a:off x="6202979" y="9487403"/>
            <a:ext cx="3169153" cy="1244145"/>
            <a:chOff x="3672188" y="5151724"/>
            <a:chExt cx="3169153" cy="1244145"/>
          </a:xfrm>
        </p:grpSpPr>
        <p:sp>
          <p:nvSpPr>
            <p:cNvPr id="5" name="Rectangle 4">
              <a:extLst>
                <a:ext uri="{FF2B5EF4-FFF2-40B4-BE49-F238E27FC236}">
                  <a16:creationId xmlns:a16="http://schemas.microsoft.com/office/drawing/2014/main" id="{DDB12AB3-C061-0524-6CDA-67BF7BBE238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1028E17-FE5A-17AD-3C05-510BF36E1CB4}"/>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75543"/>
            <a:ext cx="8198550" cy="34356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86FC3E2-5E2E-BC23-63C5-2F58815EB931}"/>
              </a:ext>
            </a:extLst>
          </p:cNvPr>
          <p:cNvGrpSpPr/>
          <p:nvPr/>
        </p:nvGrpSpPr>
        <p:grpSpPr>
          <a:xfrm>
            <a:off x="6202979" y="5525003"/>
            <a:ext cx="3169153" cy="1244145"/>
            <a:chOff x="3672188" y="5151724"/>
            <a:chExt cx="3169153" cy="1244145"/>
          </a:xfrm>
        </p:grpSpPr>
        <p:sp>
          <p:nvSpPr>
            <p:cNvPr id="14" name="Rectangle 13">
              <a:extLst>
                <a:ext uri="{FF2B5EF4-FFF2-40B4-BE49-F238E27FC236}">
                  <a16:creationId xmlns:a16="http://schemas.microsoft.com/office/drawing/2014/main" id="{7B50926B-50FD-95BF-E537-5493138ECC35}"/>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41D63D9-915D-CF8A-CF11-AD735404DE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84036"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Cynic box">
            <a:extLst>
              <a:ext uri="{FF2B5EF4-FFF2-40B4-BE49-F238E27FC236}">
                <a16:creationId xmlns:a16="http://schemas.microsoft.com/office/drawing/2014/main" id="{50542669-60A2-2866-2426-711FC8916657}"/>
              </a:ext>
            </a:extLst>
          </p:cNvPr>
          <p:cNvGrpSpPr/>
          <p:nvPr/>
        </p:nvGrpSpPr>
        <p:grpSpPr>
          <a:xfrm>
            <a:off x="5824028" y="5632904"/>
            <a:ext cx="3543124" cy="1225096"/>
            <a:chOff x="3491214" y="5170774"/>
            <a:chExt cx="3543124" cy="1225096"/>
          </a:xfrm>
        </p:grpSpPr>
        <p:sp>
          <p:nvSpPr>
            <p:cNvPr id="5" name="Rectangle 4">
              <a:extLst>
                <a:ext uri="{FF2B5EF4-FFF2-40B4-BE49-F238E27FC236}">
                  <a16:creationId xmlns:a16="http://schemas.microsoft.com/office/drawing/2014/main" id="{7EE69295-1F48-CDCE-851C-E902D8B2663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186F81-5536-F92A-D4F0-0BAC05C54971}"/>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1" name="!!Cynic">
            <a:extLst>
              <a:ext uri="{FF2B5EF4-FFF2-40B4-BE49-F238E27FC236}">
                <a16:creationId xmlns:a16="http://schemas.microsoft.com/office/drawing/2014/main" id="{07AF513A-6628-377B-BA1C-DDC1049A4A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Cynic box">
            <a:extLst>
              <a:ext uri="{FF2B5EF4-FFF2-40B4-BE49-F238E27FC236}">
                <a16:creationId xmlns:a16="http://schemas.microsoft.com/office/drawing/2014/main" id="{12B5247D-D86C-002B-3720-6A59D0904B0C}"/>
              </a:ext>
            </a:extLst>
          </p:cNvPr>
          <p:cNvGrpSpPr/>
          <p:nvPr/>
        </p:nvGrpSpPr>
        <p:grpSpPr>
          <a:xfrm>
            <a:off x="3480878" y="5632904"/>
            <a:ext cx="3543124" cy="1225096"/>
            <a:chOff x="3491214" y="5170774"/>
            <a:chExt cx="3543124" cy="1225096"/>
          </a:xfrm>
        </p:grpSpPr>
        <p:sp>
          <p:nvSpPr>
            <p:cNvPr id="26" name="Rectangle 25">
              <a:extLst>
                <a:ext uri="{FF2B5EF4-FFF2-40B4-BE49-F238E27FC236}">
                  <a16:creationId xmlns:a16="http://schemas.microsoft.com/office/drawing/2014/main" id="{E3B484AB-0FEF-4102-6C4F-9F3C10CE54D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F15B725-FF43-2935-C051-B22F3782EF49}"/>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F0F25AD9-BD2E-A8E7-45AB-6E2C50972D9B}"/>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178E96E2-2780-FCEA-623B-BC91F1C645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6278BFE4-19D5-56D5-0DEA-80DCCBE25AA4}"/>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9E1EFECD-2DDE-1E77-8F26-CC9D9857C6E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80E9069-45E4-69BF-5BC0-6DCC10D44593}"/>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9B7783A2-858A-AD22-4DEC-D01E48766D8C}"/>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E2114505-9DB5-5D4C-6C46-ADFDD4676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DE51458B-B894-37F9-C5CB-26F3B63596EF}"/>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605919C4-09D9-54AF-B7A7-B95B441C23E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663D055-AA73-26D8-4DAE-5908BE9E148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50B1665E-8035-B5E1-007E-46DAE10CD872}"/>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70F3D01B-A8C4-0D85-EEC1-99329BFD0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07613065-295E-195D-7B19-6F0DCBEB9957}"/>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4193D44A-CD75-194F-4892-6CBE2520278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FF4F3D-D465-DEE9-C68F-7331BDD24FC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6743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25" name="!!Efficacy">
            <a:extLst>
              <a:ext uri="{FF2B5EF4-FFF2-40B4-BE49-F238E27FC236}">
                <a16:creationId xmlns:a16="http://schemas.microsoft.com/office/drawing/2014/main" id="{CAFA191E-8D08-1F35-6096-AB541FC920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7241799" y="68761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Efficacy box">
            <a:extLst>
              <a:ext uri="{FF2B5EF4-FFF2-40B4-BE49-F238E27FC236}">
                <a16:creationId xmlns:a16="http://schemas.microsoft.com/office/drawing/2014/main" id="{0247F08D-5533-15E7-E04B-6639C4B97422}"/>
              </a:ext>
            </a:extLst>
          </p:cNvPr>
          <p:cNvGrpSpPr/>
          <p:nvPr/>
        </p:nvGrpSpPr>
        <p:grpSpPr>
          <a:xfrm>
            <a:off x="7201094" y="9185729"/>
            <a:ext cx="3656499" cy="1225096"/>
            <a:chOff x="3540997" y="5170774"/>
            <a:chExt cx="3300345" cy="1225096"/>
          </a:xfrm>
        </p:grpSpPr>
        <p:sp>
          <p:nvSpPr>
            <p:cNvPr id="27" name="Rectangle 26">
              <a:extLst>
                <a:ext uri="{FF2B5EF4-FFF2-40B4-BE49-F238E27FC236}">
                  <a16:creationId xmlns:a16="http://schemas.microsoft.com/office/drawing/2014/main" id="{C3E13B18-2A65-9B48-AF2D-7B5454D6EA2B}"/>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8ECA27C9-D47A-6E27-4476-ACC0CC2FABD5}"/>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9" y="2685143"/>
            <a:ext cx="8921876" cy="31270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6"/>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Efficacy">
            <a:extLst>
              <a:ext uri="{FF2B5EF4-FFF2-40B4-BE49-F238E27FC236}">
                <a16:creationId xmlns:a16="http://schemas.microsoft.com/office/drawing/2014/main" id="{0D0C0D77-8EAE-0C23-E843-1BD4D462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62889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Efficacy box">
            <a:extLst>
              <a:ext uri="{FF2B5EF4-FFF2-40B4-BE49-F238E27FC236}">
                <a16:creationId xmlns:a16="http://schemas.microsoft.com/office/drawing/2014/main" id="{2163E323-C773-1842-D909-46E06A41C249}"/>
              </a:ext>
            </a:extLst>
          </p:cNvPr>
          <p:cNvGrpSpPr/>
          <p:nvPr/>
        </p:nvGrpSpPr>
        <p:grpSpPr>
          <a:xfrm>
            <a:off x="5588194" y="5718629"/>
            <a:ext cx="3656499" cy="1225096"/>
            <a:chOff x="3540997" y="5170774"/>
            <a:chExt cx="3300345" cy="1225096"/>
          </a:xfrm>
        </p:grpSpPr>
        <p:sp>
          <p:nvSpPr>
            <p:cNvPr id="10" name="Rectangle 9">
              <a:extLst>
                <a:ext uri="{FF2B5EF4-FFF2-40B4-BE49-F238E27FC236}">
                  <a16:creationId xmlns:a16="http://schemas.microsoft.com/office/drawing/2014/main" id="{D8346732-3025-4FFC-BBDA-473E0D4F56DD}"/>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AC684F2-2D06-18B6-F713-74AE88AC1A4C}"/>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25" name="!!Cynic">
            <a:extLst>
              <a:ext uri="{FF2B5EF4-FFF2-40B4-BE49-F238E27FC236}">
                <a16:creationId xmlns:a16="http://schemas.microsoft.com/office/drawing/2014/main" id="{57E632A2-E3C7-6CE4-51FF-3F12C68FF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948992" y="69160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Cynic box">
            <a:extLst>
              <a:ext uri="{FF2B5EF4-FFF2-40B4-BE49-F238E27FC236}">
                <a16:creationId xmlns:a16="http://schemas.microsoft.com/office/drawing/2014/main" id="{6646F546-666A-3F56-37F0-F89F5F77F529}"/>
              </a:ext>
            </a:extLst>
          </p:cNvPr>
          <p:cNvGrpSpPr/>
          <p:nvPr/>
        </p:nvGrpSpPr>
        <p:grpSpPr>
          <a:xfrm>
            <a:off x="3480878" y="9150804"/>
            <a:ext cx="3543124" cy="1225096"/>
            <a:chOff x="3491214" y="5170774"/>
            <a:chExt cx="3543124" cy="1225096"/>
          </a:xfrm>
        </p:grpSpPr>
        <p:sp>
          <p:nvSpPr>
            <p:cNvPr id="27" name="Rectangle 26">
              <a:extLst>
                <a:ext uri="{FF2B5EF4-FFF2-40B4-BE49-F238E27FC236}">
                  <a16:creationId xmlns:a16="http://schemas.microsoft.com/office/drawing/2014/main" id="{6AB4031A-729F-5A21-261F-26B75FE04F8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623461F-F1A9-FEC5-99C9-C902E2FA8C6F}"/>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409360"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Workload</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6">
            <a:extLst>
              <a:ext uri="{FF2B5EF4-FFF2-40B4-BE49-F238E27FC236}">
                <a16:creationId xmlns:a16="http://schemas.microsoft.com/office/drawing/2014/main" id="{C536ECEC-F703-8530-4A7A-CF1D5A3BE9AB}"/>
              </a:ext>
            </a:extLst>
          </p:cNvPr>
          <p:cNvPicPr>
            <a:picLocks noChangeAspect="1"/>
          </p:cNvPicPr>
          <p:nvPr/>
        </p:nvPicPr>
        <p:blipFill>
          <a:blip r:embed="rId10"/>
          <a:stretch>
            <a:fillRect/>
          </a:stretch>
        </p:blipFill>
        <p:spPr>
          <a:xfrm>
            <a:off x="10236200" y="5685050"/>
            <a:ext cx="930373" cy="426288"/>
          </a:xfrm>
          <a:prstGeom prst="rect">
            <a:avLst/>
          </a:prstGeom>
        </p:spPr>
      </p:pic>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1"/>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79EB1BC8-F790-9D6E-541D-9999AADD5227}"/>
              </a:ext>
            </a:extLst>
          </p:cNvPr>
          <p:cNvPicPr>
            <a:picLocks noChangeAspect="1"/>
          </p:cNvPicPr>
          <p:nvPr/>
        </p:nvPicPr>
        <p:blipFill>
          <a:blip r:embed="rId10"/>
          <a:stretch>
            <a:fillRect/>
          </a:stretch>
        </p:blipFill>
        <p:spPr>
          <a:xfrm>
            <a:off x="1282502" y="5722775"/>
            <a:ext cx="841728" cy="388564"/>
          </a:xfrm>
          <a:prstGeom prst="rect">
            <a:avLst/>
          </a:prstGeom>
        </p:spPr>
      </p:pic>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1"/>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32" name="!!Blue plug">
            <a:extLst>
              <a:ext uri="{FF2B5EF4-FFF2-40B4-BE49-F238E27FC236}">
                <a16:creationId xmlns:a16="http://schemas.microsoft.com/office/drawing/2014/main" id="{2E91E71E-B0F5-917B-EDC9-0E879F4585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22889" y="-1451429"/>
            <a:ext cx="6110232" cy="8343061"/>
          </a:xfrm>
          <a:prstGeom prst="rect">
            <a:avLst/>
          </a:prstGeom>
        </p:spPr>
      </p:pic>
      <p:sp>
        <p:nvSpPr>
          <p:cNvPr id="37" name="!!Line5">
            <a:extLst>
              <a:ext uri="{FF2B5EF4-FFF2-40B4-BE49-F238E27FC236}">
                <a16:creationId xmlns:a16="http://schemas.microsoft.com/office/drawing/2014/main" id="{70E42E45-B675-441C-C87F-E560CCC8BFC6}"/>
              </a:ext>
            </a:extLst>
          </p:cNvPr>
          <p:cNvSpPr txBox="1"/>
          <p:nvPr/>
        </p:nvSpPr>
        <p:spPr>
          <a:xfrm>
            <a:off x="8263991" y="-1151951"/>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104975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1049757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1108597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11668555"/>
            <a:ext cx="604346" cy="330502"/>
          </a:xfrm>
          <a:prstGeom prst="rect">
            <a:avLst/>
          </a:prstGeom>
        </p:spPr>
      </p:pic>
    </p:spTree>
    <p:extLst>
      <p:ext uri="{BB962C8B-B14F-4D97-AF65-F5344CB8AC3E}">
        <p14:creationId xmlns:p14="http://schemas.microsoft.com/office/powerpoint/2010/main" val="6234836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7456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7456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7456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724991"/>
            <a:ext cx="594903" cy="330502"/>
          </a:xfrm>
          <a:prstGeom prst="rect">
            <a:avLst/>
          </a:prstGeom>
        </p:spPr>
      </p:pic>
      <p:pic>
        <p:nvPicPr>
          <p:cNvPr id="15" name="!!Lemonade" descr="See the source image">
            <a:extLst>
              <a:ext uri="{FF2B5EF4-FFF2-40B4-BE49-F238E27FC236}">
                <a16:creationId xmlns:a16="http://schemas.microsoft.com/office/drawing/2014/main" id="{A519D822-093A-1DD5-3592-679BD4054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409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7" name="!!Line6">
            <a:extLst>
              <a:ext uri="{FF2B5EF4-FFF2-40B4-BE49-F238E27FC236}">
                <a16:creationId xmlns:a16="http://schemas.microsoft.com/office/drawing/2014/main" id="{B1D77F54-902D-E668-3E01-99314AC5EB38}"/>
              </a:ext>
            </a:extLst>
          </p:cNvPr>
          <p:cNvSpPr txBox="1"/>
          <p:nvPr/>
        </p:nvSpPr>
        <p:spPr>
          <a:xfrm>
            <a:off x="13160862"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7634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22347</TotalTime>
  <Words>13271</Words>
  <Application>Microsoft Office PowerPoint</Application>
  <PresentationFormat>Widescreen</PresentationFormat>
  <Paragraphs>1552</Paragraphs>
  <Slides>105</Slides>
  <Notes>105</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8</cp:revision>
  <dcterms:created xsi:type="dcterms:W3CDTF">2022-12-07T14:28:07Z</dcterms:created>
  <dcterms:modified xsi:type="dcterms:W3CDTF">2023-01-07T18:08:59Z</dcterms:modified>
</cp:coreProperties>
</file>